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49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D0DC70D0-6796-06DC-C953-A21FFCB9D6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45326416-631C-389D-45A1-9E7634C8C3D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475BB7FA-5B2C-027E-28DE-46B799C431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213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6746F911-55C9-4358-7003-9F7679457D6E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220" name="Rectangle 8">
              <a:extLst>
                <a:ext uri="{FF2B5EF4-FFF2-40B4-BE49-F238E27FC236}">
                  <a16:creationId xmlns:a16="http://schemas.microsoft.com/office/drawing/2014/main" id="{E313F796-61B0-BEA6-6ACA-E1D9BD494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221" name="Rectangle 9">
              <a:extLst>
                <a:ext uri="{FF2B5EF4-FFF2-40B4-BE49-F238E27FC236}">
                  <a16:creationId xmlns:a16="http://schemas.microsoft.com/office/drawing/2014/main" id="{DA37EE49-2EEF-DC9F-F530-481336669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222" name="Rectangle 10">
              <a:extLst>
                <a:ext uri="{FF2B5EF4-FFF2-40B4-BE49-F238E27FC236}">
                  <a16:creationId xmlns:a16="http://schemas.microsoft.com/office/drawing/2014/main" id="{D93BE833-0FD6-0192-5E10-620FC90E4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23" name="Line 11">
              <a:extLst>
                <a:ext uri="{FF2B5EF4-FFF2-40B4-BE49-F238E27FC236}">
                  <a16:creationId xmlns:a16="http://schemas.microsoft.com/office/drawing/2014/main" id="{D44B414D-263A-481E-632E-CDFF5C46E6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4" name="Line 12">
              <a:extLst>
                <a:ext uri="{FF2B5EF4-FFF2-40B4-BE49-F238E27FC236}">
                  <a16:creationId xmlns:a16="http://schemas.microsoft.com/office/drawing/2014/main" id="{D8E9BCC8-129B-C8BB-2FD0-66C85EE1B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5" name="Line 13">
              <a:extLst>
                <a:ext uri="{FF2B5EF4-FFF2-40B4-BE49-F238E27FC236}">
                  <a16:creationId xmlns:a16="http://schemas.microsoft.com/office/drawing/2014/main" id="{87CB65C5-1DF0-77DC-6C66-972102298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6" name="Line 14">
              <a:extLst>
                <a:ext uri="{FF2B5EF4-FFF2-40B4-BE49-F238E27FC236}">
                  <a16:creationId xmlns:a16="http://schemas.microsoft.com/office/drawing/2014/main" id="{CB7854CE-1549-74BF-7CCA-98AFE6C65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7" name="Line 15">
              <a:extLst>
                <a:ext uri="{FF2B5EF4-FFF2-40B4-BE49-F238E27FC236}">
                  <a16:creationId xmlns:a16="http://schemas.microsoft.com/office/drawing/2014/main" id="{1ED42396-8694-03B9-5C7C-2A4B421CB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8" name="Line 16">
              <a:extLst>
                <a:ext uri="{FF2B5EF4-FFF2-40B4-BE49-F238E27FC236}">
                  <a16:creationId xmlns:a16="http://schemas.microsoft.com/office/drawing/2014/main" id="{EC25E9B3-8F69-F691-54EF-CEDE7B825A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9" name="Rectangle 17">
              <a:extLst>
                <a:ext uri="{FF2B5EF4-FFF2-40B4-BE49-F238E27FC236}">
                  <a16:creationId xmlns:a16="http://schemas.microsoft.com/office/drawing/2014/main" id="{EF2C6FE2-7A9B-B210-6AC0-0FF9B86684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8230" name="Rectangle 18">
              <a:extLst>
                <a:ext uri="{FF2B5EF4-FFF2-40B4-BE49-F238E27FC236}">
                  <a16:creationId xmlns:a16="http://schemas.microsoft.com/office/drawing/2014/main" id="{F5F788A8-6D51-9700-6CF2-E22870F9E7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S10</a:t>
              </a:r>
            </a:p>
          </p:txBody>
        </p:sp>
        <p:sp>
          <p:nvSpPr>
            <p:cNvPr id="8231" name="Rectangle 19">
              <a:extLst>
                <a:ext uri="{FF2B5EF4-FFF2-40B4-BE49-F238E27FC236}">
                  <a16:creationId xmlns:a16="http://schemas.microsoft.com/office/drawing/2014/main" id="{390CE19F-CD68-58F6-087E-4A8DC6BAD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SPEAKER</a:t>
              </a:r>
            </a:p>
          </p:txBody>
        </p:sp>
        <p:sp>
          <p:nvSpPr>
            <p:cNvPr id="8232" name="Line 20">
              <a:extLst>
                <a:ext uri="{FF2B5EF4-FFF2-40B4-BE49-F238E27FC236}">
                  <a16:creationId xmlns:a16="http://schemas.microsoft.com/office/drawing/2014/main" id="{A2DFC176-BE43-EE02-16FC-6D0F2CCF3E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3" name="Line 21">
              <a:extLst>
                <a:ext uri="{FF2B5EF4-FFF2-40B4-BE49-F238E27FC236}">
                  <a16:creationId xmlns:a16="http://schemas.microsoft.com/office/drawing/2014/main" id="{D15BE075-DF54-C1A7-A6C0-96B829E50B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4" name="Line 22">
              <a:extLst>
                <a:ext uri="{FF2B5EF4-FFF2-40B4-BE49-F238E27FC236}">
                  <a16:creationId xmlns:a16="http://schemas.microsoft.com/office/drawing/2014/main" id="{A8A14684-82E3-149A-EC73-53DE1A1CB3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5" name="Line 23">
              <a:extLst>
                <a:ext uri="{FF2B5EF4-FFF2-40B4-BE49-F238E27FC236}">
                  <a16:creationId xmlns:a16="http://schemas.microsoft.com/office/drawing/2014/main" id="{7E8F3EC6-A0EA-3D42-529F-D8F13C53DB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6" name="Line 24">
              <a:extLst>
                <a:ext uri="{FF2B5EF4-FFF2-40B4-BE49-F238E27FC236}">
                  <a16:creationId xmlns:a16="http://schemas.microsoft.com/office/drawing/2014/main" id="{9D96F72D-7A57-BA42-6846-4BD922CE87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37" name="Line 25">
              <a:extLst>
                <a:ext uri="{FF2B5EF4-FFF2-40B4-BE49-F238E27FC236}">
                  <a16:creationId xmlns:a16="http://schemas.microsoft.com/office/drawing/2014/main" id="{1945C047-E956-643E-7E17-44D8CB0DDA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029BF9FD-93F1-7648-1631-703B3ADD356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2-WAY, FULL RANGE LINE ARRAY CABINET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 dB) H x V 	: 110° x 10°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141.3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ND10-LM 10”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Adamson NH4TA2 4” Diaphragm / 1.5”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2 x 16 </a:t>
            </a:r>
            <a:r>
              <a:rPr lang="el-GR" altLang="ko-KR" sz="750" dirty="0">
                <a:latin typeface="+mn-ea"/>
              </a:rPr>
              <a:t>Ω (8 Ω)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700 / 2800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160 / 640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</a:t>
            </a:r>
            <a:r>
              <a:rPr lang="en-US" altLang="ko-KR" sz="750" dirty="0" err="1">
                <a:latin typeface="+mn-ea"/>
              </a:rPr>
              <a:t>SlideLock</a:t>
            </a:r>
            <a:r>
              <a:rPr lang="en-US" altLang="ko-KR" sz="750" dirty="0">
                <a:latin typeface="+mn-ea"/>
              </a:rPr>
              <a:t> Rigging System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2x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NL8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737 x 265/178 x 526mm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27kg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		: Lake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7F27DE0F-AA3F-AAA3-F254-17642E083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E88E74E0-3A78-3D83-7F0A-9852A8150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82D8B6F4-7689-0F48-661D-A5C7A9734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18DEBB59-EAB1-3634-9AA0-3051FFFDF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8D02EF6A-799A-236C-A11B-2A037AA0E9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944EB05A-1A6A-3D4B-BF39-7B54A445A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1A172BBF-01BE-ECA3-2951-D6B22A1A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5C0D7B2A-EF2F-9573-5371-8065FC4E1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D30F8071-ABC6-4E44-C69E-4D94F603E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6F0DB337-1EFF-D6A5-C1D2-A2D4F233F9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621432D0-17A4-221C-348F-9C98A20BE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AD763138-5FE9-02F8-B0D0-319B44E30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E3FC16FF-502B-3F68-8EAF-C311A2317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3706DA12-94E7-4FA2-3367-9516EC2D5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E4D0A6B1-3391-D047-47B5-205475BD4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FA00AF83-BE11-1698-A417-87EF77350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C8D64BDA-4F8E-9CD3-1A22-1A981B47A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D0DED210-0F80-CD58-6822-F372FC251D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DB90AEB2-0850-9236-E016-4F094BB04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0EAD36AF-09C4-3AC7-2A84-30EB55E2D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692F0108-F73F-1778-EB22-49E66F1BD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5203B671-CDF6-1466-8147-2A804EBCC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FF3B0711-1014-7A6F-C6B9-53E853514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8219" name="Picture 2">
            <a:extLst>
              <a:ext uri="{FF2B5EF4-FFF2-40B4-BE49-F238E27FC236}">
                <a16:creationId xmlns:a16="http://schemas.microsoft.com/office/drawing/2014/main" id="{81C79D8C-14AD-9EF7-B621-B933B3EEFF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064" y="3357563"/>
            <a:ext cx="26130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178</Words>
  <Application>Microsoft Office PowerPoint</Application>
  <PresentationFormat>와이드스크린</PresentationFormat>
  <Paragraphs>22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26</cp:revision>
  <dcterms:created xsi:type="dcterms:W3CDTF">2025-12-02T01:02:24Z</dcterms:created>
  <dcterms:modified xsi:type="dcterms:W3CDTF">2025-12-02T01:57:14Z</dcterms:modified>
</cp:coreProperties>
</file>