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51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0ED7C-E101-477F-AB90-D024C0F4F2AE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04D48-9E34-4D1B-AD27-65A895B5AD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78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슬라이드 이미지 개체 틀 1">
            <a:extLst>
              <a:ext uri="{FF2B5EF4-FFF2-40B4-BE49-F238E27FC236}">
                <a16:creationId xmlns:a16="http://schemas.microsoft.com/office/drawing/2014/main" id="{20E21929-7585-DCC4-27C2-50569FAA925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슬라이드 노트 개체 틀 2">
            <a:extLst>
              <a:ext uri="{FF2B5EF4-FFF2-40B4-BE49-F238E27FC236}">
                <a16:creationId xmlns:a16="http://schemas.microsoft.com/office/drawing/2014/main" id="{5E430F2F-C487-132F-6BD4-8EA02FF5996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A8DEA1-95A1-6732-D675-AA4BD535B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D0632B2-F95F-6117-F5D2-A37F46181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52460E6-DBB6-CFA2-FDB8-145367D7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2492BF-89ED-0016-0C62-588D4779F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3E73CE-D90F-C599-BD74-562618223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05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D23DA4-E841-8FDA-2857-0AAD151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19D8546-1795-D23B-C8A6-9AEA6071B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48BF5A-7DBE-B712-8E7B-B2D704B56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41129-B4B7-6850-D5E5-E7EA53D3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FC0AF2-0C7B-B60D-E333-212326B2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508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14E08DE-842E-0284-DE17-2CCEC667D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D378FFF-6954-C419-0F84-51676B060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8B2C71-7A81-5103-D239-47CDADE57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0ECA77-E769-8EA6-9A58-F83C18F36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F449CB-DCF3-68E1-3D11-0134C64BA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7747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475BB7FA-5B2C-027E-28DE-46B799C4317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2130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4954E4-0178-D801-1407-8991C03F1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5EA775-D878-0B71-B314-2AE4EFC89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93E719-DA39-3D28-0BB9-4F524BB7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CA46AB-6254-B526-362F-FDC94A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60616E2-AC15-5D8F-690A-2F97218C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835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871933-A486-3373-1329-79299793B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3316E2B-3614-D378-BCA6-76A979727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0BC3A1C-6406-E60F-2131-B2ED239F9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738B2E-EF7B-0573-4724-CB225B95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8C4412-9AD1-E701-0703-6CD97F31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794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22AFF4-BB22-DA89-F96A-947BA4631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7BDA82-E394-2BCD-9289-10AFA3322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94A412D-3C21-05D9-6284-A4ED919F0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3237D2A-1CD4-F2F0-897A-BA649D81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EFBDCA1-6554-AF01-48C9-73D5CB51E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339013-A5DB-4F3F-0EAF-F30B1630A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61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C4DB33-87F5-25F8-9C5B-DDD5D0D3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13CFB-3AD0-5B34-E296-3CA9D561C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4B732D9-C880-5263-E466-B29B63250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6AB4DAA-0693-6CC3-3294-0CEE69385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17F9C85-C3F7-7121-CF36-EFE0C4487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EC05956-6D46-23F4-1566-B3C75E08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4B4257A-4426-E5DC-98EF-65AA353D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2CD3746-C9C0-C71D-57EA-6F3954D0D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090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38AD39-FFD7-EC02-35B6-3FB01466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B8ABA8B-53A6-B2A8-1FEA-98518F041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7EA0F98-8892-BC23-A643-F63EE8E0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8F2674D-D0E0-C90F-4568-E183F58F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752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8ABBBE1-E2D9-C810-774B-010012624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9E083D-216B-D35F-7BBD-FAD631A6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D0847D-329A-261B-BAC2-64B51D7B2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74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47EB75-7638-DA7E-1428-190A7CDC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60EC1F-FA4C-E273-BD3D-FF61DBCBA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93492A-30EE-828D-B28E-9009C7C22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7D2FC0C-3E84-7E6B-0029-7CCEEE604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9B43C-6EE7-5F14-9F76-228AC1FA3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84E58FB-443E-DFA9-EE75-55648743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7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4A5B86-5D9A-1871-8D02-357B346DC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A9FB82A-D3A9-4E8D-20C9-A903ACB41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270EFC-EB7A-8793-91D5-8DA036FD5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42D215-D599-DB29-220A-1D96CB68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387FEAF-C3FC-B8EA-849D-312B962BC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B92AC29-DB4F-FC53-BC9E-6544E72C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16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2274935-2CEB-F6FB-F16A-63FFF63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D424EF-8983-878D-52E0-4CEC6C9D4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025CA9-8CA8-0304-163A-CB2A53F5F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86B95C-F164-D981-CC3F-9CD0D74D62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47CBB4-6124-B8AA-71E6-59CB86725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92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7">
            <a:extLst>
              <a:ext uri="{FF2B5EF4-FFF2-40B4-BE49-F238E27FC236}">
                <a16:creationId xmlns:a16="http://schemas.microsoft.com/office/drawing/2014/main" id="{6CB1C74D-AB02-1796-C9B8-5866636A2285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10268" name="Rectangle 8">
              <a:extLst>
                <a:ext uri="{FF2B5EF4-FFF2-40B4-BE49-F238E27FC236}">
                  <a16:creationId xmlns:a16="http://schemas.microsoft.com/office/drawing/2014/main" id="{C79EE894-7033-C253-09D5-255012BC03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10269" name="Rectangle 9">
              <a:extLst>
                <a:ext uri="{FF2B5EF4-FFF2-40B4-BE49-F238E27FC236}">
                  <a16:creationId xmlns:a16="http://schemas.microsoft.com/office/drawing/2014/main" id="{67CAAF29-FAB1-8CB8-700D-776CFF92D3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10270" name="Rectangle 10">
              <a:extLst>
                <a:ext uri="{FF2B5EF4-FFF2-40B4-BE49-F238E27FC236}">
                  <a16:creationId xmlns:a16="http://schemas.microsoft.com/office/drawing/2014/main" id="{419CAAB8-A0B5-B72A-BBB8-585106EB64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10271" name="Line 11">
              <a:extLst>
                <a:ext uri="{FF2B5EF4-FFF2-40B4-BE49-F238E27FC236}">
                  <a16:creationId xmlns:a16="http://schemas.microsoft.com/office/drawing/2014/main" id="{E3D79425-16AA-7B0D-161C-08E24EBB89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72" name="Line 12">
              <a:extLst>
                <a:ext uri="{FF2B5EF4-FFF2-40B4-BE49-F238E27FC236}">
                  <a16:creationId xmlns:a16="http://schemas.microsoft.com/office/drawing/2014/main" id="{1B0652B8-074E-EC8B-DDF0-5A84CE1799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73" name="Line 13">
              <a:extLst>
                <a:ext uri="{FF2B5EF4-FFF2-40B4-BE49-F238E27FC236}">
                  <a16:creationId xmlns:a16="http://schemas.microsoft.com/office/drawing/2014/main" id="{9B86EE1B-765D-4804-5D7C-2A27958BA6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74" name="Line 14">
              <a:extLst>
                <a:ext uri="{FF2B5EF4-FFF2-40B4-BE49-F238E27FC236}">
                  <a16:creationId xmlns:a16="http://schemas.microsoft.com/office/drawing/2014/main" id="{7B5CC9F3-5616-C223-D2D8-85F614C087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75" name="Line 15">
              <a:extLst>
                <a:ext uri="{FF2B5EF4-FFF2-40B4-BE49-F238E27FC236}">
                  <a16:creationId xmlns:a16="http://schemas.microsoft.com/office/drawing/2014/main" id="{1600C0A1-C600-0088-8EE3-05B0037FEA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76" name="Line 16">
              <a:extLst>
                <a:ext uri="{FF2B5EF4-FFF2-40B4-BE49-F238E27FC236}">
                  <a16:creationId xmlns:a16="http://schemas.microsoft.com/office/drawing/2014/main" id="{8859CD3E-1A59-0A19-2E1C-839B1DC832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77" name="Rectangle 17">
              <a:extLst>
                <a:ext uri="{FF2B5EF4-FFF2-40B4-BE49-F238E27FC236}">
                  <a16:creationId xmlns:a16="http://schemas.microsoft.com/office/drawing/2014/main" id="{509E9E19-485D-4EBA-4054-47B6DF4843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10278" name="Rectangle 18">
              <a:extLst>
                <a:ext uri="{FF2B5EF4-FFF2-40B4-BE49-F238E27FC236}">
                  <a16:creationId xmlns:a16="http://schemas.microsoft.com/office/drawing/2014/main" id="{0806EFAE-B6C3-4725-A5C1-A950FEF51D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S10 N</a:t>
              </a:r>
            </a:p>
          </p:txBody>
        </p:sp>
        <p:sp>
          <p:nvSpPr>
            <p:cNvPr id="10279" name="Rectangle 19">
              <a:extLst>
                <a:ext uri="{FF2B5EF4-FFF2-40B4-BE49-F238E27FC236}">
                  <a16:creationId xmlns:a16="http://schemas.microsoft.com/office/drawing/2014/main" id="{8BCAA902-A2DF-B4C6-C6C5-CDD8A22A5E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LINE ARRAY SPEAKER</a:t>
              </a:r>
            </a:p>
          </p:txBody>
        </p:sp>
        <p:sp>
          <p:nvSpPr>
            <p:cNvPr id="10280" name="Line 20">
              <a:extLst>
                <a:ext uri="{FF2B5EF4-FFF2-40B4-BE49-F238E27FC236}">
                  <a16:creationId xmlns:a16="http://schemas.microsoft.com/office/drawing/2014/main" id="{3BCF5DE2-16AF-A9E0-1941-343444D392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81" name="Line 21">
              <a:extLst>
                <a:ext uri="{FF2B5EF4-FFF2-40B4-BE49-F238E27FC236}">
                  <a16:creationId xmlns:a16="http://schemas.microsoft.com/office/drawing/2014/main" id="{EF1A4765-87F6-3B2B-A15C-942F7DE4A3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82" name="Line 22">
              <a:extLst>
                <a:ext uri="{FF2B5EF4-FFF2-40B4-BE49-F238E27FC236}">
                  <a16:creationId xmlns:a16="http://schemas.microsoft.com/office/drawing/2014/main" id="{0CE6A6B6-33FF-F7FD-1526-D0761F9C13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83" name="Line 23">
              <a:extLst>
                <a:ext uri="{FF2B5EF4-FFF2-40B4-BE49-F238E27FC236}">
                  <a16:creationId xmlns:a16="http://schemas.microsoft.com/office/drawing/2014/main" id="{EB329CC2-2F00-71E7-19BE-78B18ADC05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84" name="Line 24">
              <a:extLst>
                <a:ext uri="{FF2B5EF4-FFF2-40B4-BE49-F238E27FC236}">
                  <a16:creationId xmlns:a16="http://schemas.microsoft.com/office/drawing/2014/main" id="{8F194971-3411-DCAC-B25A-7650F139E2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85" name="Line 25">
              <a:extLst>
                <a:ext uri="{FF2B5EF4-FFF2-40B4-BE49-F238E27FC236}">
                  <a16:creationId xmlns:a16="http://schemas.microsoft.com/office/drawing/2014/main" id="{66A9777D-1F0D-DDEE-73DB-4775F23EFD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073" name="Rectangle 25">
            <a:extLst>
              <a:ext uri="{FF2B5EF4-FFF2-40B4-BE49-F238E27FC236}">
                <a16:creationId xmlns:a16="http://schemas.microsoft.com/office/drawing/2014/main" id="{39FC1B21-C04B-8D00-FD70-663E2EE4BF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C1E4E6E1-C4CB-752F-5C54-F68C1A4E6A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89435F27-1076-A853-E1C0-E9B0E12628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C90FD18B-0587-2C59-8241-0D57227A0A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56638A46-46D2-C064-357D-74678518F3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BDDFA85F-0B66-C980-C572-922A31A245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DA25C990-CB18-B0FF-FEE5-F08B2DC6DB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F9EC49C4-86E7-D295-5F54-5356BCED54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D5E0CC58-79BD-D9C5-7029-F2BEF3EF16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25923840-6351-E759-B831-F05CF9C00C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6D6287C8-1D6A-43FF-22EF-2EA20BB215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4054F339-006F-DBAD-451A-7963F0DBA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775FE9E8-A7E6-91B0-1266-B76F4B9D98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DEDE8797-4A53-C1E5-780F-D57B69DA5C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4A664181-CDD5-CCFF-C21D-74A1E4CFAE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6B6EC777-C07D-947A-F819-62F36A63BD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D0123321-B441-FF06-F051-8F97BE141C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C7BFCE8D-9338-F856-2572-F007642490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3E8102B1-0D5E-FE42-300E-24CA13B178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1D364B57-DDF4-CCB8-CDBB-F6F585B115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9F939621-B817-2987-D32D-6A766CEED3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118ED08C-7C19-EBB7-1DD2-DA35C82692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9A423AAA-BC65-31B3-155E-A9C8FA32C1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pic>
        <p:nvPicPr>
          <p:cNvPr id="10266" name="Picture 2">
            <a:extLst>
              <a:ext uri="{FF2B5EF4-FFF2-40B4-BE49-F238E27FC236}">
                <a16:creationId xmlns:a16="http://schemas.microsoft.com/office/drawing/2014/main" id="{949B932D-BC0D-A035-CB47-F0E5852070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4064" y="3357563"/>
            <a:ext cx="26130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" name="Text Box 25">
            <a:extLst>
              <a:ext uri="{FF2B5EF4-FFF2-40B4-BE49-F238E27FC236}">
                <a16:creationId xmlns:a16="http://schemas.microsoft.com/office/drawing/2014/main" id="{4048D100-EA81-56BF-A7C7-E2C82385AD04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309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2-WAY, FULL RANGE LINE ARRAY CABINET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 (+/- 3dB) 	: 60 Hz - 18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Directivity (-6 dB) H x V 	: 80° x 10°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Peak SPL 	: 141.3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LF 		: 2x ND10-LM 10” Kevlar Neodymium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HF 		: Adamson NH4TA2 4” Diaphragm / 1.5” Exit Compression 		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Impedance LF 	: 2 x 16 </a:t>
            </a:r>
            <a:r>
              <a:rPr lang="el-GR" altLang="ko-KR" sz="750" dirty="0">
                <a:latin typeface="+mn-ea"/>
              </a:rPr>
              <a:t>Ω (8 Ω)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Nominal Impedance HF 	: 8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Power Handling (AES / Peak) LF 	: 700 / 2800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Power Handling (AES / Peak) HF 	: 160 / 640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Rigging 		: </a:t>
            </a:r>
            <a:r>
              <a:rPr lang="en-US" altLang="ko-KR" sz="750" dirty="0" err="1">
                <a:latin typeface="+mn-ea"/>
              </a:rPr>
              <a:t>SlideLock</a:t>
            </a:r>
            <a:r>
              <a:rPr lang="en-US" altLang="ko-KR" sz="750" dirty="0">
                <a:latin typeface="+mn-ea"/>
              </a:rPr>
              <a:t> Rigging System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 		: 2x </a:t>
            </a:r>
            <a:r>
              <a:rPr lang="en-US" altLang="ko-KR" sz="750" dirty="0" err="1">
                <a:latin typeface="+mn-ea"/>
              </a:rPr>
              <a:t>Speakon</a:t>
            </a:r>
            <a:r>
              <a:rPr lang="en-US" altLang="ko-KR" sz="750" dirty="0">
                <a:latin typeface="+mn-ea"/>
              </a:rPr>
              <a:t>™ NL8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737 x 265/178 x 526mm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27kg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Processing		: Lake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179</Words>
  <Application>Microsoft Office PowerPoint</Application>
  <PresentationFormat>와이드스크린</PresentationFormat>
  <Paragraphs>22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27</cp:revision>
  <dcterms:created xsi:type="dcterms:W3CDTF">2025-12-02T01:02:24Z</dcterms:created>
  <dcterms:modified xsi:type="dcterms:W3CDTF">2025-12-02T02:06:00Z</dcterms:modified>
</cp:coreProperties>
</file>