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54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슬라이드 이미지 개체 틀 1">
            <a:extLst>
              <a:ext uri="{FF2B5EF4-FFF2-40B4-BE49-F238E27FC236}">
                <a16:creationId xmlns:a16="http://schemas.microsoft.com/office/drawing/2014/main" id="{2CACD72D-FE25-46EE-F877-A175F82C3A9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슬라이드 노트 개체 틀 2">
            <a:extLst>
              <a:ext uri="{FF2B5EF4-FFF2-40B4-BE49-F238E27FC236}">
                <a16:creationId xmlns:a16="http://schemas.microsoft.com/office/drawing/2014/main" id="{9F7BE8A9-45A0-EA0C-51F1-BA675360F84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475BB7FA-5B2C-027E-28DE-46B799C431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2130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7">
            <a:extLst>
              <a:ext uri="{FF2B5EF4-FFF2-40B4-BE49-F238E27FC236}">
                <a16:creationId xmlns:a16="http://schemas.microsoft.com/office/drawing/2014/main" id="{2BB4E83B-B94A-4B0F-4589-3EF6B9FDEB1D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4124" name="Rectangle 8">
              <a:extLst>
                <a:ext uri="{FF2B5EF4-FFF2-40B4-BE49-F238E27FC236}">
                  <a16:creationId xmlns:a16="http://schemas.microsoft.com/office/drawing/2014/main" id="{10FAE17C-7023-CEB8-B80A-33B49A6280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4125" name="Rectangle 9">
              <a:extLst>
                <a:ext uri="{FF2B5EF4-FFF2-40B4-BE49-F238E27FC236}">
                  <a16:creationId xmlns:a16="http://schemas.microsoft.com/office/drawing/2014/main" id="{239D45AB-E6FD-81A0-6CB1-9BEFE72B01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4126" name="Rectangle 10">
              <a:extLst>
                <a:ext uri="{FF2B5EF4-FFF2-40B4-BE49-F238E27FC236}">
                  <a16:creationId xmlns:a16="http://schemas.microsoft.com/office/drawing/2014/main" id="{235F53A9-76EF-4ECE-7386-A41E2D9D10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4127" name="Line 11">
              <a:extLst>
                <a:ext uri="{FF2B5EF4-FFF2-40B4-BE49-F238E27FC236}">
                  <a16:creationId xmlns:a16="http://schemas.microsoft.com/office/drawing/2014/main" id="{40C9BCA1-2ADB-4C10-2034-F28FD78117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28" name="Line 12">
              <a:extLst>
                <a:ext uri="{FF2B5EF4-FFF2-40B4-BE49-F238E27FC236}">
                  <a16:creationId xmlns:a16="http://schemas.microsoft.com/office/drawing/2014/main" id="{0217FC4E-008F-9451-FDCA-F914194904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29" name="Line 13">
              <a:extLst>
                <a:ext uri="{FF2B5EF4-FFF2-40B4-BE49-F238E27FC236}">
                  <a16:creationId xmlns:a16="http://schemas.microsoft.com/office/drawing/2014/main" id="{3FCFA861-D3F9-5720-75F6-30270422DC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0" name="Line 14">
              <a:extLst>
                <a:ext uri="{FF2B5EF4-FFF2-40B4-BE49-F238E27FC236}">
                  <a16:creationId xmlns:a16="http://schemas.microsoft.com/office/drawing/2014/main" id="{DBD5927B-7D39-B249-AC2A-66F6F8E304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1" name="Line 15">
              <a:extLst>
                <a:ext uri="{FF2B5EF4-FFF2-40B4-BE49-F238E27FC236}">
                  <a16:creationId xmlns:a16="http://schemas.microsoft.com/office/drawing/2014/main" id="{394547DC-4F03-8037-06CE-E331881CF8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2" name="Line 16">
              <a:extLst>
                <a:ext uri="{FF2B5EF4-FFF2-40B4-BE49-F238E27FC236}">
                  <a16:creationId xmlns:a16="http://schemas.microsoft.com/office/drawing/2014/main" id="{A819865E-805D-8A8A-CE70-AB44312AAE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3" name="Rectangle 17">
              <a:extLst>
                <a:ext uri="{FF2B5EF4-FFF2-40B4-BE49-F238E27FC236}">
                  <a16:creationId xmlns:a16="http://schemas.microsoft.com/office/drawing/2014/main" id="{D2AD5DDE-D00C-4E7F-6C37-C6719DFC23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4134" name="Rectangle 18">
              <a:extLst>
                <a:ext uri="{FF2B5EF4-FFF2-40B4-BE49-F238E27FC236}">
                  <a16:creationId xmlns:a16="http://schemas.microsoft.com/office/drawing/2014/main" id="{5FC4E35F-58EA-82F3-B8F1-94849C4922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VGs</a:t>
              </a:r>
            </a:p>
          </p:txBody>
        </p:sp>
        <p:sp>
          <p:nvSpPr>
            <p:cNvPr id="4135" name="Rectangle 19">
              <a:extLst>
                <a:ext uri="{FF2B5EF4-FFF2-40B4-BE49-F238E27FC236}">
                  <a16:creationId xmlns:a16="http://schemas.microsoft.com/office/drawing/2014/main" id="{3BF4857C-0782-B7EE-4419-372225525D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SUBWOOFER</a:t>
              </a:r>
            </a:p>
          </p:txBody>
        </p:sp>
        <p:sp>
          <p:nvSpPr>
            <p:cNvPr id="4136" name="Line 20">
              <a:extLst>
                <a:ext uri="{FF2B5EF4-FFF2-40B4-BE49-F238E27FC236}">
                  <a16:creationId xmlns:a16="http://schemas.microsoft.com/office/drawing/2014/main" id="{B7B88066-6577-F985-7D10-855B83C82A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7" name="Line 21">
              <a:extLst>
                <a:ext uri="{FF2B5EF4-FFF2-40B4-BE49-F238E27FC236}">
                  <a16:creationId xmlns:a16="http://schemas.microsoft.com/office/drawing/2014/main" id="{73A4016D-E788-DF03-CABD-59398DECBE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8" name="Line 22">
              <a:extLst>
                <a:ext uri="{FF2B5EF4-FFF2-40B4-BE49-F238E27FC236}">
                  <a16:creationId xmlns:a16="http://schemas.microsoft.com/office/drawing/2014/main" id="{35B1B198-2F1B-A08A-C32C-CB830CA4F8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9" name="Line 23">
              <a:extLst>
                <a:ext uri="{FF2B5EF4-FFF2-40B4-BE49-F238E27FC236}">
                  <a16:creationId xmlns:a16="http://schemas.microsoft.com/office/drawing/2014/main" id="{0B97B04E-955B-FE29-1F35-03205CD0C9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40" name="Line 24">
              <a:extLst>
                <a:ext uri="{FF2B5EF4-FFF2-40B4-BE49-F238E27FC236}">
                  <a16:creationId xmlns:a16="http://schemas.microsoft.com/office/drawing/2014/main" id="{BA77A420-5070-C17F-DCE0-F31DEE9E8E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41" name="Line 25">
              <a:extLst>
                <a:ext uri="{FF2B5EF4-FFF2-40B4-BE49-F238E27FC236}">
                  <a16:creationId xmlns:a16="http://schemas.microsoft.com/office/drawing/2014/main" id="{D75BF781-0BF2-C7CA-4D01-9A6A90734E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7" name="Text Box 25">
            <a:extLst>
              <a:ext uri="{FF2B5EF4-FFF2-40B4-BE49-F238E27FC236}">
                <a16:creationId xmlns:a16="http://schemas.microsoft.com/office/drawing/2014/main" id="{BFA806D8-3B05-9A9D-85FC-1FA01D51A50D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272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POWERD SUBWOOFER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(+/-3 dB)	: 29 Hz - 100 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SPL**	: 139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		: SD19 19" Kevlar® Neodymium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		: Integrated Rigging System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		: 2x </a:t>
            </a:r>
            <a:r>
              <a:rPr lang="en-US" altLang="ko-KR" sz="750" dirty="0" err="1">
                <a:latin typeface="+mn-ea"/>
              </a:rPr>
              <a:t>etherCON</a:t>
            </a:r>
            <a:r>
              <a:rPr lang="en-US" altLang="ko-KR" sz="750" dirty="0">
                <a:latin typeface="+mn-ea"/>
              </a:rPr>
              <a:t>™ - passive continuity when powerless, 		Analog XLR3 in &amp; thru, </a:t>
            </a:r>
            <a:r>
              <a:rPr lang="en-US" altLang="ko-KR" sz="750" dirty="0" err="1">
                <a:latin typeface="+mn-ea"/>
              </a:rPr>
              <a:t>powerCON</a:t>
            </a:r>
            <a:r>
              <a:rPr lang="en-US" altLang="ko-KR" sz="750" dirty="0">
                <a:latin typeface="+mn-ea"/>
              </a:rPr>
              <a:t> TRUE1 TOP in &amp; thru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Height Front (mm / in)	: 572 / 22.5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Width (mm / in)		: 749 / 29.5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Depth (mm / in)		: 889 / 35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 (kg / </a:t>
            </a:r>
            <a:r>
              <a:rPr lang="en-US" altLang="ko-KR" sz="750" dirty="0" err="1">
                <a:latin typeface="+mn-ea"/>
              </a:rPr>
              <a:t>lbs</a:t>
            </a:r>
            <a:r>
              <a:rPr lang="en-US" altLang="ko-KR" sz="750" dirty="0">
                <a:latin typeface="+mn-ea"/>
              </a:rPr>
              <a:t>)		: 72.5 / 160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Amplification		: Single-Channel Class-D, 6000 W total output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Input Voltage		: 100 - 240 V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Supported Processing	: Onboard / Proprietary</a:t>
            </a: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1AA6114B-F2B5-1FF8-841B-0A9D651AFB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382BB43B-F609-B53E-323B-FB149156E8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0C3813E4-7E37-B0D1-476E-E07B611A23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81C74D3C-7FEA-D4F6-A948-5593790378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505834FF-F354-D573-BB82-27EA6762B9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07CE2A35-5B27-277D-4CA8-CF8DB03F4F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C2EC48AF-18F1-36E9-C20A-008521624A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DB2D1EBF-DA1C-F421-8E41-BB2D5C6DCC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3E2E7DF8-4ED9-B5A9-DBAF-57DC76D8E8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51ADC64F-908C-B069-0DF7-1F6BFDBD3D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DDD21F83-501B-A671-ED74-F684D8F2CB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9425A8BC-5FC0-4860-264F-D7ADB81E42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7884A0C3-C45A-97BC-E1BB-F2A5C11746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3AF648F5-DF75-10D1-F8DD-1890C23CBC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9AF2CE3D-2CD3-5B97-916C-3CEF880836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864ADFC7-D5AF-70AF-BBE8-CFA674FA2C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79BD2BCA-E3A2-B595-F4AE-26E37DC8D2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D3E116AB-D95A-BB24-71EB-BB152C3623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4922FBC6-263D-10A6-6AED-BF72A25753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9ED578E7-631E-E5CF-1D32-9EDA0436F1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6497AE1B-2F65-3F56-7278-986A74BB2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E922676B-D940-4028-8FF4-4BF21DA79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A07EA678-5C55-C2D4-3338-EC88B73072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4123" name="Picture 2" descr="VGs">
            <a:extLst>
              <a:ext uri="{FF2B5EF4-FFF2-40B4-BE49-F238E27FC236}">
                <a16:creationId xmlns:a16="http://schemas.microsoft.com/office/drawing/2014/main" id="{E5A366C4-F378-73F3-AC66-4B9B1C537B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97" t="4816" r="13708" b="51111"/>
          <a:stretch>
            <a:fillRect/>
          </a:stretch>
        </p:blipFill>
        <p:spPr bwMode="auto">
          <a:xfrm>
            <a:off x="7188200" y="2859088"/>
            <a:ext cx="2895600" cy="2271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162</Words>
  <Application>Microsoft Office PowerPoint</Application>
  <PresentationFormat>와이드스크린</PresentationFormat>
  <Paragraphs>20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29</cp:revision>
  <dcterms:created xsi:type="dcterms:W3CDTF">2025-12-02T01:02:24Z</dcterms:created>
  <dcterms:modified xsi:type="dcterms:W3CDTF">2025-12-02T02:07:36Z</dcterms:modified>
</cp:coreProperties>
</file>