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슬라이드 이미지 개체 틀 1">
            <a:extLst>
              <a:ext uri="{FF2B5EF4-FFF2-40B4-BE49-F238E27FC236}">
                <a16:creationId xmlns:a16="http://schemas.microsoft.com/office/drawing/2014/main" id="{F79A652E-F340-568A-8C2C-7B2D281CBA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슬라이드 노트 개체 틀 2">
            <a:extLst>
              <a:ext uri="{FF2B5EF4-FFF2-40B4-BE49-F238E27FC236}">
                <a16:creationId xmlns:a16="http://schemas.microsoft.com/office/drawing/2014/main" id="{1CE88408-CF3D-2E9D-6AF4-F03AC3AA6D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7">
            <a:extLst>
              <a:ext uri="{FF2B5EF4-FFF2-40B4-BE49-F238E27FC236}">
                <a16:creationId xmlns:a16="http://schemas.microsoft.com/office/drawing/2014/main" id="{4143B8CA-D2E9-7D32-A594-14526768474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38940" name="Rectangle 8">
              <a:extLst>
                <a:ext uri="{FF2B5EF4-FFF2-40B4-BE49-F238E27FC236}">
                  <a16:creationId xmlns:a16="http://schemas.microsoft.com/office/drawing/2014/main" id="{F7036E05-6178-D97B-6056-614F900F0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38941" name="Rectangle 9">
              <a:extLst>
                <a:ext uri="{FF2B5EF4-FFF2-40B4-BE49-F238E27FC236}">
                  <a16:creationId xmlns:a16="http://schemas.microsoft.com/office/drawing/2014/main" id="{59A3A92F-DA12-6206-3F05-8786AE223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38942" name="Rectangle 10">
              <a:extLst>
                <a:ext uri="{FF2B5EF4-FFF2-40B4-BE49-F238E27FC236}">
                  <a16:creationId xmlns:a16="http://schemas.microsoft.com/office/drawing/2014/main" id="{FB44F5EE-7FBB-9CE6-BDEE-3EC149903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38943" name="Line 11">
              <a:extLst>
                <a:ext uri="{FF2B5EF4-FFF2-40B4-BE49-F238E27FC236}">
                  <a16:creationId xmlns:a16="http://schemas.microsoft.com/office/drawing/2014/main" id="{D4D2DEEF-3A3E-03DE-CB26-BB6626D3C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4" name="Line 12">
              <a:extLst>
                <a:ext uri="{FF2B5EF4-FFF2-40B4-BE49-F238E27FC236}">
                  <a16:creationId xmlns:a16="http://schemas.microsoft.com/office/drawing/2014/main" id="{1128AB91-77D8-70C4-9702-72BE674F6F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5" name="Line 13">
              <a:extLst>
                <a:ext uri="{FF2B5EF4-FFF2-40B4-BE49-F238E27FC236}">
                  <a16:creationId xmlns:a16="http://schemas.microsoft.com/office/drawing/2014/main" id="{05CB9D67-EE47-B574-055A-C38A63B35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6" name="Line 14">
              <a:extLst>
                <a:ext uri="{FF2B5EF4-FFF2-40B4-BE49-F238E27FC236}">
                  <a16:creationId xmlns:a16="http://schemas.microsoft.com/office/drawing/2014/main" id="{6DFB7650-88BF-BC2F-F223-3BFF6B294C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7" name="Line 15">
              <a:extLst>
                <a:ext uri="{FF2B5EF4-FFF2-40B4-BE49-F238E27FC236}">
                  <a16:creationId xmlns:a16="http://schemas.microsoft.com/office/drawing/2014/main" id="{A0F723E8-E84D-B130-D889-CAD0AC78CC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8" name="Line 16">
              <a:extLst>
                <a:ext uri="{FF2B5EF4-FFF2-40B4-BE49-F238E27FC236}">
                  <a16:creationId xmlns:a16="http://schemas.microsoft.com/office/drawing/2014/main" id="{CA43938B-4620-780D-9831-CE12391B9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49" name="Rectangle 17">
              <a:extLst>
                <a:ext uri="{FF2B5EF4-FFF2-40B4-BE49-F238E27FC236}">
                  <a16:creationId xmlns:a16="http://schemas.microsoft.com/office/drawing/2014/main" id="{3877B723-BC9C-2F77-3554-F537A572F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38950" name="Rectangle 18">
              <a:extLst>
                <a:ext uri="{FF2B5EF4-FFF2-40B4-BE49-F238E27FC236}">
                  <a16:creationId xmlns:a16="http://schemas.microsoft.com/office/drawing/2014/main" id="{65AAD79E-6FEA-C846-DF58-420639548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2011A</a:t>
              </a:r>
            </a:p>
          </p:txBody>
        </p:sp>
        <p:sp>
          <p:nvSpPr>
            <p:cNvPr id="38951" name="Rectangle 19">
              <a:extLst>
                <a:ext uri="{FF2B5EF4-FFF2-40B4-BE49-F238E27FC236}">
                  <a16:creationId xmlns:a16="http://schemas.microsoft.com/office/drawing/2014/main" id="{DB461593-4BC1-BF1C-D0B3-651A14779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MICROPHONE</a:t>
              </a:r>
            </a:p>
          </p:txBody>
        </p:sp>
        <p:sp>
          <p:nvSpPr>
            <p:cNvPr id="38952" name="Line 20">
              <a:extLst>
                <a:ext uri="{FF2B5EF4-FFF2-40B4-BE49-F238E27FC236}">
                  <a16:creationId xmlns:a16="http://schemas.microsoft.com/office/drawing/2014/main" id="{B586ADE4-EB32-FCE4-C0AB-03B341053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53" name="Line 21">
              <a:extLst>
                <a:ext uri="{FF2B5EF4-FFF2-40B4-BE49-F238E27FC236}">
                  <a16:creationId xmlns:a16="http://schemas.microsoft.com/office/drawing/2014/main" id="{45EA9416-3491-3402-FB6C-EF50021D96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54" name="Line 22">
              <a:extLst>
                <a:ext uri="{FF2B5EF4-FFF2-40B4-BE49-F238E27FC236}">
                  <a16:creationId xmlns:a16="http://schemas.microsoft.com/office/drawing/2014/main" id="{2E063B5C-7014-07E2-7427-B072D19D43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55" name="Line 23">
              <a:extLst>
                <a:ext uri="{FF2B5EF4-FFF2-40B4-BE49-F238E27FC236}">
                  <a16:creationId xmlns:a16="http://schemas.microsoft.com/office/drawing/2014/main" id="{CFB23B59-614D-BA93-679D-641EB93949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56" name="Line 24">
              <a:extLst>
                <a:ext uri="{FF2B5EF4-FFF2-40B4-BE49-F238E27FC236}">
                  <a16:creationId xmlns:a16="http://schemas.microsoft.com/office/drawing/2014/main" id="{CF84DE9B-E94D-3AA3-1071-00DAEB0DE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957" name="Line 25">
              <a:extLst>
                <a:ext uri="{FF2B5EF4-FFF2-40B4-BE49-F238E27FC236}">
                  <a16:creationId xmlns:a16="http://schemas.microsoft.com/office/drawing/2014/main" id="{52EEA56F-6C98-2268-2063-4B232288C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9E7740B4-D038-2E6A-2D4A-D18C4140F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6D7B8504-A371-4F47-3CBE-E62BF4F67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93668D0-0538-B839-A37A-C92DA2A55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14B6E7BD-0E3B-7970-5C64-768A73046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0B47070-7EC9-65F0-2195-4E55AC7B5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2EEE825-5F4F-54D2-1D36-76164FCDD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D35C86F-9803-C4B8-913C-DC775A769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DAF0DE7-0F4E-8220-B244-287B945AF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07E518C-B9FC-BFE3-91F0-09BFD0011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806E24EB-13A9-3440-156B-B255D1612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993428A9-E8DA-26AA-4DB7-59D8623F0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5F1F472D-8007-2106-1A71-C6BABE049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9CD3CCAE-0A3C-1800-2FB8-47AD01A24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E07D72B-4FF2-D8B6-9DCA-EA6F40F5F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D6C180C-D665-7AFA-A93F-094616BF7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B7825513-DDC3-885D-CA07-4D2603DAB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7062EC8-3BFC-ECBB-A2A3-35D60EB07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3B551A25-6824-2ACA-5E9D-8C797CAD7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6B4F9EC7-0DD5-5150-C280-ECB91E35B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E5B2E05-9D21-49D5-6196-45901B48C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93A4F74E-2481-2F5D-CF09-CA85CF0CE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D185C1A-7B4A-4CE8-9390-7B4457A28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244561C2-38E9-0CED-2015-8B5F0B68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38938" name="Picture 47" descr="DPA 2011A | Studio Economik | Pro-Audio Recording Equipment | Montreal,  Canada">
            <a:extLst>
              <a:ext uri="{FF2B5EF4-FFF2-40B4-BE49-F238E27FC236}">
                <a16:creationId xmlns:a16="http://schemas.microsoft.com/office/drawing/2014/main" id="{8078B0B7-EFF4-4EB5-1FA4-3AFD41473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1" y="3500438"/>
            <a:ext cx="2938463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25">
            <a:extLst>
              <a:ext uri="{FF2B5EF4-FFF2-40B4-BE49-F238E27FC236}">
                <a16:creationId xmlns:a16="http://schemas.microsoft.com/office/drawing/2014/main" id="{8FED1014-C3F3-A116-2B36-2AC5CC9C729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Cardioid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gradient, with interference tube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condenser, Twin Diaphragm Capsule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	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10 mV/Pa; -40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Switchable attenuator	: 0 dB / -20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		: &lt; 200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balance principle	: Impedance balancing with Active Drive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Ratio (CMRR)	: &gt; 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supply 		: 48 V Phantom power (±4 V for full specifications)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consumption	: 2.8 mA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Polarity		: +V at Pin 2 for positive sound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		Pin 3: - 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160 g (5.6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196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18</cp:revision>
  <dcterms:created xsi:type="dcterms:W3CDTF">2025-12-02T06:40:47Z</dcterms:created>
  <dcterms:modified xsi:type="dcterms:W3CDTF">2025-12-02T06:46:03Z</dcterms:modified>
</cp:coreProperties>
</file>