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슬라이드 이미지 개체 틀 1">
            <a:extLst>
              <a:ext uri="{FF2B5EF4-FFF2-40B4-BE49-F238E27FC236}">
                <a16:creationId xmlns:a16="http://schemas.microsoft.com/office/drawing/2014/main" id="{CA43DBD9-F10E-B2CA-C419-07A48A007D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슬라이드 노트 개체 틀 2">
            <a:extLst>
              <a:ext uri="{FF2B5EF4-FFF2-40B4-BE49-F238E27FC236}">
                <a16:creationId xmlns:a16="http://schemas.microsoft.com/office/drawing/2014/main" id="{544A33E6-9969-9629-2EF3-54614AFAC5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7">
            <a:extLst>
              <a:ext uri="{FF2B5EF4-FFF2-40B4-BE49-F238E27FC236}">
                <a16:creationId xmlns:a16="http://schemas.microsoft.com/office/drawing/2014/main" id="{0353AB5A-760C-BED1-430A-1E40EC23819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0988" name="Rectangle 8">
              <a:extLst>
                <a:ext uri="{FF2B5EF4-FFF2-40B4-BE49-F238E27FC236}">
                  <a16:creationId xmlns:a16="http://schemas.microsoft.com/office/drawing/2014/main" id="{406A475F-5E83-AF61-028F-2CDD433F8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0989" name="Rectangle 9">
              <a:extLst>
                <a:ext uri="{FF2B5EF4-FFF2-40B4-BE49-F238E27FC236}">
                  <a16:creationId xmlns:a16="http://schemas.microsoft.com/office/drawing/2014/main" id="{1E352D75-91F4-2028-1C10-7366ADA1E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0990" name="Rectangle 10">
              <a:extLst>
                <a:ext uri="{FF2B5EF4-FFF2-40B4-BE49-F238E27FC236}">
                  <a16:creationId xmlns:a16="http://schemas.microsoft.com/office/drawing/2014/main" id="{DDCA8663-05E8-ECCC-7218-15A411807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0991" name="Line 11">
              <a:extLst>
                <a:ext uri="{FF2B5EF4-FFF2-40B4-BE49-F238E27FC236}">
                  <a16:creationId xmlns:a16="http://schemas.microsoft.com/office/drawing/2014/main" id="{5291E229-66DB-A5AC-0DDD-F06A9F428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2" name="Line 12">
              <a:extLst>
                <a:ext uri="{FF2B5EF4-FFF2-40B4-BE49-F238E27FC236}">
                  <a16:creationId xmlns:a16="http://schemas.microsoft.com/office/drawing/2014/main" id="{1588D7AD-B309-B2C9-4919-8E244ECA8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3" name="Line 13">
              <a:extLst>
                <a:ext uri="{FF2B5EF4-FFF2-40B4-BE49-F238E27FC236}">
                  <a16:creationId xmlns:a16="http://schemas.microsoft.com/office/drawing/2014/main" id="{FCEFA9F6-7EF9-D4F1-041A-3D9E67022E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4" name="Line 14">
              <a:extLst>
                <a:ext uri="{FF2B5EF4-FFF2-40B4-BE49-F238E27FC236}">
                  <a16:creationId xmlns:a16="http://schemas.microsoft.com/office/drawing/2014/main" id="{2A9FFFAF-71AA-C83E-A371-EE5B15DF5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5" name="Line 15">
              <a:extLst>
                <a:ext uri="{FF2B5EF4-FFF2-40B4-BE49-F238E27FC236}">
                  <a16:creationId xmlns:a16="http://schemas.microsoft.com/office/drawing/2014/main" id="{FE9A6F0C-8E1D-ABD5-3F12-E8D6B33C4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6" name="Line 16">
              <a:extLst>
                <a:ext uri="{FF2B5EF4-FFF2-40B4-BE49-F238E27FC236}">
                  <a16:creationId xmlns:a16="http://schemas.microsoft.com/office/drawing/2014/main" id="{B6D67682-F7CB-0F08-6EA3-3CC561FF0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997" name="Rectangle 17">
              <a:extLst>
                <a:ext uri="{FF2B5EF4-FFF2-40B4-BE49-F238E27FC236}">
                  <a16:creationId xmlns:a16="http://schemas.microsoft.com/office/drawing/2014/main" id="{65EEBDC1-F567-F314-4063-336FCBBEE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40998" name="Rectangle 18">
              <a:extLst>
                <a:ext uri="{FF2B5EF4-FFF2-40B4-BE49-F238E27FC236}">
                  <a16:creationId xmlns:a16="http://schemas.microsoft.com/office/drawing/2014/main" id="{E5EB9B63-CE85-60B3-DDC9-156BDBC31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2011C</a:t>
              </a:r>
            </a:p>
          </p:txBody>
        </p:sp>
        <p:sp>
          <p:nvSpPr>
            <p:cNvPr id="40999" name="Rectangle 19">
              <a:extLst>
                <a:ext uri="{FF2B5EF4-FFF2-40B4-BE49-F238E27FC236}">
                  <a16:creationId xmlns:a16="http://schemas.microsoft.com/office/drawing/2014/main" id="{7A28E0EA-FE3D-0F54-4078-EB0165356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MICROPHONE</a:t>
              </a:r>
            </a:p>
          </p:txBody>
        </p:sp>
        <p:sp>
          <p:nvSpPr>
            <p:cNvPr id="41000" name="Line 20">
              <a:extLst>
                <a:ext uri="{FF2B5EF4-FFF2-40B4-BE49-F238E27FC236}">
                  <a16:creationId xmlns:a16="http://schemas.microsoft.com/office/drawing/2014/main" id="{B9C151BA-C3D5-010D-3E2D-413560B6A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01" name="Line 21">
              <a:extLst>
                <a:ext uri="{FF2B5EF4-FFF2-40B4-BE49-F238E27FC236}">
                  <a16:creationId xmlns:a16="http://schemas.microsoft.com/office/drawing/2014/main" id="{E9057952-DF2E-619E-27CD-1E238C24D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02" name="Line 22">
              <a:extLst>
                <a:ext uri="{FF2B5EF4-FFF2-40B4-BE49-F238E27FC236}">
                  <a16:creationId xmlns:a16="http://schemas.microsoft.com/office/drawing/2014/main" id="{5A52C34B-9F63-AC4E-AB9B-16A79E02EB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03" name="Line 23">
              <a:extLst>
                <a:ext uri="{FF2B5EF4-FFF2-40B4-BE49-F238E27FC236}">
                  <a16:creationId xmlns:a16="http://schemas.microsoft.com/office/drawing/2014/main" id="{9FA93FFF-19F3-5643-133A-999AD1884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04" name="Line 24">
              <a:extLst>
                <a:ext uri="{FF2B5EF4-FFF2-40B4-BE49-F238E27FC236}">
                  <a16:creationId xmlns:a16="http://schemas.microsoft.com/office/drawing/2014/main" id="{96ACDC9F-7AE1-DE31-8BEE-B1ADADBDC6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05" name="Line 25">
              <a:extLst>
                <a:ext uri="{FF2B5EF4-FFF2-40B4-BE49-F238E27FC236}">
                  <a16:creationId xmlns:a16="http://schemas.microsoft.com/office/drawing/2014/main" id="{AFB61545-86B0-769F-FF75-D6D7D83A2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A822A9A-47DE-72C8-3FE3-A23680B0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B573A63-3DC0-8936-38D1-2DD8A8F3D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0226F07-1289-B43D-A548-49BAB3496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0EAA7C6-0186-EF1B-BB39-5337D928A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C660C7E-D77D-2514-0523-A3BC0BB9A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C13C850-92EF-7B64-B656-D10AB0793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A1147C43-8D51-5A1F-BC7C-2ED70265E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5F1F969-9B0E-877F-DFCA-3E944B9DE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FFCA565F-FD69-C4E7-2E31-5281F985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C4C57C12-4AFE-8396-3823-5496A537E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51E9571-0A33-83C0-8ACC-FA37D6AA3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6805F3BF-E9DA-8F83-6A55-BE79DDF5D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5AC62300-0CE0-B262-AF0D-E420D60A2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4F3A41D-4DA8-8DC1-1951-2761F9A2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6AF9306-4B77-3EA8-DF9C-BC43D4D24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84DD586-8622-2E37-5EA6-BAB9F7297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B10BE10E-F54A-5134-7CBB-44937F705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51B7811D-F83B-749E-8249-C6F91F52A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589A56B-F0CD-9F68-9A56-FC71731A9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758F1A5E-8A58-394D-1626-97CD5B166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3292D43F-37FA-3AD8-6EAD-C33B6DA5D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9C9B1F7-CCA8-91BC-6D8F-FAFB8B25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07EF436-0B4B-C67B-AF9F-11DF018A1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8" name="Text Box 25">
            <a:extLst>
              <a:ext uri="{FF2B5EF4-FFF2-40B4-BE49-F238E27FC236}">
                <a16:creationId xmlns:a16="http://schemas.microsoft.com/office/drawing/2014/main" id="{DFD680E9-0A81-3741-4B7E-6764805A9A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Cardioid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gradient, with interference tube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condenser, Twin Diaphragm Capsule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10 mV/Pa; -40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100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balance principle	: Impedance balancing with Active Drive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ratio (CMRR)	: &gt;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supply (for full performance)	: P48 (Phantom Power)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consumption	: 2.8 mA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Polarity		: +V at pin 2 for positive sound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		Pin 3: - 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64 g (2.3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  <p:pic>
        <p:nvPicPr>
          <p:cNvPr id="40987" name="Picture 4" descr="DPA 2011C |** Studio Economik | Pro-Audio Recording Equipment | Montreal,  Canada">
            <a:extLst>
              <a:ext uri="{FF2B5EF4-FFF2-40B4-BE49-F238E27FC236}">
                <a16:creationId xmlns:a16="http://schemas.microsoft.com/office/drawing/2014/main" id="{51C23681-10F9-231A-E966-6D0F0867B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3651250"/>
            <a:ext cx="2006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181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19</cp:revision>
  <dcterms:created xsi:type="dcterms:W3CDTF">2025-12-02T06:40:47Z</dcterms:created>
  <dcterms:modified xsi:type="dcterms:W3CDTF">2025-12-02T06:46:15Z</dcterms:modified>
</cp:coreProperties>
</file>