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6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슬라이드 이미지 개체 틀 1">
            <a:extLst>
              <a:ext uri="{FF2B5EF4-FFF2-40B4-BE49-F238E27FC236}">
                <a16:creationId xmlns:a16="http://schemas.microsoft.com/office/drawing/2014/main" id="{0B33E223-050D-1C47-1853-D8EF36EA33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슬라이드 노트 개체 틀 2">
            <a:extLst>
              <a:ext uri="{FF2B5EF4-FFF2-40B4-BE49-F238E27FC236}">
                <a16:creationId xmlns:a16="http://schemas.microsoft.com/office/drawing/2014/main" id="{869EC9F2-1FBB-FA47-6DC2-5B02C5803D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7">
            <a:extLst>
              <a:ext uri="{FF2B5EF4-FFF2-40B4-BE49-F238E27FC236}">
                <a16:creationId xmlns:a16="http://schemas.microsoft.com/office/drawing/2014/main" id="{F47D78CD-3820-3F52-211A-867BDE749F66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30748" name="Rectangle 8">
              <a:extLst>
                <a:ext uri="{FF2B5EF4-FFF2-40B4-BE49-F238E27FC236}">
                  <a16:creationId xmlns:a16="http://schemas.microsoft.com/office/drawing/2014/main" id="{3622DFDC-6F1C-C7F2-1879-9A2D71A072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30749" name="Rectangle 9">
              <a:extLst>
                <a:ext uri="{FF2B5EF4-FFF2-40B4-BE49-F238E27FC236}">
                  <a16:creationId xmlns:a16="http://schemas.microsoft.com/office/drawing/2014/main" id="{01C9369E-4286-D9E2-275C-9A1AFB1411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30750" name="Rectangle 10">
              <a:extLst>
                <a:ext uri="{FF2B5EF4-FFF2-40B4-BE49-F238E27FC236}">
                  <a16:creationId xmlns:a16="http://schemas.microsoft.com/office/drawing/2014/main" id="{6B6504D0-7AD8-A11A-9474-91F52049BB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30751" name="Line 11">
              <a:extLst>
                <a:ext uri="{FF2B5EF4-FFF2-40B4-BE49-F238E27FC236}">
                  <a16:creationId xmlns:a16="http://schemas.microsoft.com/office/drawing/2014/main" id="{56AD5D58-13C4-A1FD-81CC-0E33557BB7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752" name="Line 12">
              <a:extLst>
                <a:ext uri="{FF2B5EF4-FFF2-40B4-BE49-F238E27FC236}">
                  <a16:creationId xmlns:a16="http://schemas.microsoft.com/office/drawing/2014/main" id="{2621422C-8874-203F-B446-D9ECBC5069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753" name="Line 13">
              <a:extLst>
                <a:ext uri="{FF2B5EF4-FFF2-40B4-BE49-F238E27FC236}">
                  <a16:creationId xmlns:a16="http://schemas.microsoft.com/office/drawing/2014/main" id="{AFF54E32-6565-27E1-3EBE-B96B777B80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754" name="Line 14">
              <a:extLst>
                <a:ext uri="{FF2B5EF4-FFF2-40B4-BE49-F238E27FC236}">
                  <a16:creationId xmlns:a16="http://schemas.microsoft.com/office/drawing/2014/main" id="{74E30EE9-2AAA-3819-81E1-BDABBC45E0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755" name="Line 15">
              <a:extLst>
                <a:ext uri="{FF2B5EF4-FFF2-40B4-BE49-F238E27FC236}">
                  <a16:creationId xmlns:a16="http://schemas.microsoft.com/office/drawing/2014/main" id="{6AD60F12-8AF0-D896-1D97-6ABC0CAD6B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756" name="Line 16">
              <a:extLst>
                <a:ext uri="{FF2B5EF4-FFF2-40B4-BE49-F238E27FC236}">
                  <a16:creationId xmlns:a16="http://schemas.microsoft.com/office/drawing/2014/main" id="{6CBA08E0-1871-2B80-145D-0D00F5EF3E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757" name="Rectangle 17">
              <a:extLst>
                <a:ext uri="{FF2B5EF4-FFF2-40B4-BE49-F238E27FC236}">
                  <a16:creationId xmlns:a16="http://schemas.microsoft.com/office/drawing/2014/main" id="{CB4D519B-DA4E-9761-ED6C-F3B066E5B4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30758" name="Rectangle 18">
              <a:extLst>
                <a:ext uri="{FF2B5EF4-FFF2-40B4-BE49-F238E27FC236}">
                  <a16:creationId xmlns:a16="http://schemas.microsoft.com/office/drawing/2014/main" id="{79DC8A09-3FCE-EEF6-68C4-1389122BF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4006</a:t>
              </a:r>
            </a:p>
          </p:txBody>
        </p:sp>
        <p:sp>
          <p:nvSpPr>
            <p:cNvPr id="30759" name="Rectangle 19">
              <a:extLst>
                <a:ext uri="{FF2B5EF4-FFF2-40B4-BE49-F238E27FC236}">
                  <a16:creationId xmlns:a16="http://schemas.microsoft.com/office/drawing/2014/main" id="{80D84847-E5C2-3B50-9ADF-92CFD32A6A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SUSPENSION MICROPHONE</a:t>
              </a:r>
            </a:p>
          </p:txBody>
        </p:sp>
        <p:sp>
          <p:nvSpPr>
            <p:cNvPr id="30760" name="Line 20">
              <a:extLst>
                <a:ext uri="{FF2B5EF4-FFF2-40B4-BE49-F238E27FC236}">
                  <a16:creationId xmlns:a16="http://schemas.microsoft.com/office/drawing/2014/main" id="{BD93C678-D5BC-AB6F-D793-9B35F3C4BD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761" name="Line 21">
              <a:extLst>
                <a:ext uri="{FF2B5EF4-FFF2-40B4-BE49-F238E27FC236}">
                  <a16:creationId xmlns:a16="http://schemas.microsoft.com/office/drawing/2014/main" id="{9E38F61A-3187-0D59-D4C2-824CD875FC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762" name="Line 22">
              <a:extLst>
                <a:ext uri="{FF2B5EF4-FFF2-40B4-BE49-F238E27FC236}">
                  <a16:creationId xmlns:a16="http://schemas.microsoft.com/office/drawing/2014/main" id="{1956DA0D-6CA0-BF12-9284-46BD130174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763" name="Line 23">
              <a:extLst>
                <a:ext uri="{FF2B5EF4-FFF2-40B4-BE49-F238E27FC236}">
                  <a16:creationId xmlns:a16="http://schemas.microsoft.com/office/drawing/2014/main" id="{6EDCEBBC-9243-8F45-7904-A6E76C9FFF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764" name="Line 24">
              <a:extLst>
                <a:ext uri="{FF2B5EF4-FFF2-40B4-BE49-F238E27FC236}">
                  <a16:creationId xmlns:a16="http://schemas.microsoft.com/office/drawing/2014/main" id="{F07B1E16-E0B6-BDE6-C032-1080290277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765" name="Line 25">
              <a:extLst>
                <a:ext uri="{FF2B5EF4-FFF2-40B4-BE49-F238E27FC236}">
                  <a16:creationId xmlns:a16="http://schemas.microsoft.com/office/drawing/2014/main" id="{FA99E55B-AE67-1259-EF47-01F78A5F85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0BE55BFC-23AC-FF68-62B9-638D65C2F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87FCACEE-4C1D-A40A-2E95-D2F1D515F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CDF9D34B-14C6-E7EF-5866-FBC90587E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44DCF9A9-24CD-2642-6CE4-A3077747B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47ECFE56-6472-9690-AD8C-471AF5B12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626FEA79-1C69-2145-DE99-3B7A65448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6E7565D7-6543-953E-89CD-70C63BC11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9D9A9565-E83D-2874-EECF-BEA501B05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92781F4E-8C86-566C-FDDE-0AA56B917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A2CFAD81-94F4-76E6-C60F-6779E82F3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C41E0FB8-E52D-7A6F-BCA2-266DAD84C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B9F14BC8-4EBA-4349-C852-2F32EE63C2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36CAC5A3-7E99-8D2E-613E-67513F43F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27EADE06-09F1-C82E-062D-56961373C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873D114F-337C-0CEF-892C-6760D8CE5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92DEA9FC-5F66-2371-60DB-673EB91BD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82150BCA-1479-9BC1-AD28-0D632B5D3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97C9E8C1-2653-6B59-22D6-CB4BF72E4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B6E8241C-AD75-8C2C-3AE2-770548A59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4C3CB9AA-CCB0-BEE0-6BD5-B4BBAB3AD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771E26BD-8EC8-5957-D070-C4CC4A2D3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33C0DB94-C4F6-32A9-D0F3-8011CD9A8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AE35CF22-EC34-AF28-515D-520A8E018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7" name="Text Box 25">
            <a:extLst>
              <a:ext uri="{FF2B5EF4-FFF2-40B4-BE49-F238E27FC236}">
                <a16:creationId xmlns:a16="http://schemas.microsoft.com/office/drawing/2014/main" id="{1F36EF97-5D52-34DA-3476-2D6805BD0D7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Omnidirectional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Omnidirectional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10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Effective frequency range ±2 dB	: 10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±2 dB at 250 Hz	: 40 mV/Pa; -28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 THD &lt; 1%	: 136 dB SPL RMS, 139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		: Typ. 124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		: 146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Switchable attenuator, filters etc.	: 0 dB / -20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	: 200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Minimum load impedance	: 2 k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Common mode rejection ratio (CMRR)	: &gt; 60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Connector		: XLR-3M. Pin 1: shield, Pin 2: signal + phase, Pin 3: - 		phase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		: Matte black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163 g (5.7 </a:t>
            </a:r>
            <a:r>
              <a:rPr lang="en-US" altLang="ko-KR" sz="750" dirty="0" err="1">
                <a:latin typeface="+mn-ea"/>
              </a:rPr>
              <a:t>oz</a:t>
            </a:r>
            <a:r>
              <a:rPr lang="en-US" altLang="ko-KR" sz="750" dirty="0">
                <a:latin typeface="+mn-ea"/>
              </a:rPr>
              <a:t>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diameter	: 16 - 19 mm (0.6 - 0.75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Capsule diameter		: 16 mm (0.6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length		: 170 mm (6.7 in) </a:t>
            </a:r>
          </a:p>
        </p:txBody>
      </p:sp>
      <p:pic>
        <p:nvPicPr>
          <p:cNvPr id="30747" name="Picture 47" descr="4006 Omnidirectional Microphone">
            <a:extLst>
              <a:ext uri="{FF2B5EF4-FFF2-40B4-BE49-F238E27FC236}">
                <a16:creationId xmlns:a16="http://schemas.microsoft.com/office/drawing/2014/main" id="{DF6B68F8-0B51-B2DD-977C-4951E7F88C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01" y="2882900"/>
            <a:ext cx="4030663" cy="227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253</Words>
  <Application>Microsoft Office PowerPoint</Application>
  <PresentationFormat>와이드스크린</PresentationFormat>
  <Paragraphs>27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14</cp:revision>
  <dcterms:created xsi:type="dcterms:W3CDTF">2025-12-02T06:40:47Z</dcterms:created>
  <dcterms:modified xsi:type="dcterms:W3CDTF">2025-12-02T06:43:44Z</dcterms:modified>
</cp:coreProperties>
</file>