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슬라이드 이미지 개체 틀 1">
            <a:extLst>
              <a:ext uri="{FF2B5EF4-FFF2-40B4-BE49-F238E27FC236}">
                <a16:creationId xmlns:a16="http://schemas.microsoft.com/office/drawing/2014/main" id="{3B5FF772-C0B8-D762-A606-37AEDA7E9D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슬라이드 노트 개체 틀 2">
            <a:extLst>
              <a:ext uri="{FF2B5EF4-FFF2-40B4-BE49-F238E27FC236}">
                <a16:creationId xmlns:a16="http://schemas.microsoft.com/office/drawing/2014/main" id="{7003DAE2-BB58-153B-B4BB-F12A4ACBEA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7">
            <a:extLst>
              <a:ext uri="{FF2B5EF4-FFF2-40B4-BE49-F238E27FC236}">
                <a16:creationId xmlns:a16="http://schemas.microsoft.com/office/drawing/2014/main" id="{71B22913-90C9-665B-098D-6D5A96507D6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4604" name="Rectangle 8">
              <a:extLst>
                <a:ext uri="{FF2B5EF4-FFF2-40B4-BE49-F238E27FC236}">
                  <a16:creationId xmlns:a16="http://schemas.microsoft.com/office/drawing/2014/main" id="{0BB78E57-B9D3-C266-F0BB-3452173D6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4605" name="Rectangle 9">
              <a:extLst>
                <a:ext uri="{FF2B5EF4-FFF2-40B4-BE49-F238E27FC236}">
                  <a16:creationId xmlns:a16="http://schemas.microsoft.com/office/drawing/2014/main" id="{7E41B97B-98AA-760D-44BB-6AE605CAD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4606" name="Rectangle 10">
              <a:extLst>
                <a:ext uri="{FF2B5EF4-FFF2-40B4-BE49-F238E27FC236}">
                  <a16:creationId xmlns:a16="http://schemas.microsoft.com/office/drawing/2014/main" id="{19C465B1-7DF6-E36B-E94B-51B19C583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4607" name="Line 11">
              <a:extLst>
                <a:ext uri="{FF2B5EF4-FFF2-40B4-BE49-F238E27FC236}">
                  <a16:creationId xmlns:a16="http://schemas.microsoft.com/office/drawing/2014/main" id="{92C5DB67-8340-D61E-CE1F-FF1EC2EFC3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08" name="Line 12">
              <a:extLst>
                <a:ext uri="{FF2B5EF4-FFF2-40B4-BE49-F238E27FC236}">
                  <a16:creationId xmlns:a16="http://schemas.microsoft.com/office/drawing/2014/main" id="{7CDBEA21-7ED7-B326-AF15-66C31AD9F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09" name="Line 13">
              <a:extLst>
                <a:ext uri="{FF2B5EF4-FFF2-40B4-BE49-F238E27FC236}">
                  <a16:creationId xmlns:a16="http://schemas.microsoft.com/office/drawing/2014/main" id="{6115B493-EAA0-75F7-FD67-9DAAFFA8DC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0" name="Line 14">
              <a:extLst>
                <a:ext uri="{FF2B5EF4-FFF2-40B4-BE49-F238E27FC236}">
                  <a16:creationId xmlns:a16="http://schemas.microsoft.com/office/drawing/2014/main" id="{0A75A031-AEFE-2E16-BB17-69A574594B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1" name="Line 15">
              <a:extLst>
                <a:ext uri="{FF2B5EF4-FFF2-40B4-BE49-F238E27FC236}">
                  <a16:creationId xmlns:a16="http://schemas.microsoft.com/office/drawing/2014/main" id="{A16B8429-FDAC-ED28-54A2-7E3A42067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2" name="Line 16">
              <a:extLst>
                <a:ext uri="{FF2B5EF4-FFF2-40B4-BE49-F238E27FC236}">
                  <a16:creationId xmlns:a16="http://schemas.microsoft.com/office/drawing/2014/main" id="{68993FF8-CC2F-5FCA-0C24-256F16DC2E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3" name="Rectangle 17">
              <a:extLst>
                <a:ext uri="{FF2B5EF4-FFF2-40B4-BE49-F238E27FC236}">
                  <a16:creationId xmlns:a16="http://schemas.microsoft.com/office/drawing/2014/main" id="{95B9656A-05DF-7EED-4CF0-ED65C31C90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24614" name="Rectangle 18">
              <a:extLst>
                <a:ext uri="{FF2B5EF4-FFF2-40B4-BE49-F238E27FC236}">
                  <a16:creationId xmlns:a16="http://schemas.microsoft.com/office/drawing/2014/main" id="{6E9B5D21-6DC6-506F-7DCC-ED34FB9D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4011</a:t>
              </a:r>
            </a:p>
          </p:txBody>
        </p:sp>
        <p:sp>
          <p:nvSpPr>
            <p:cNvPr id="24615" name="Rectangle 19">
              <a:extLst>
                <a:ext uri="{FF2B5EF4-FFF2-40B4-BE49-F238E27FC236}">
                  <a16:creationId xmlns:a16="http://schemas.microsoft.com/office/drawing/2014/main" id="{157802D8-FDE5-8A0A-7E02-AD3AB9C47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GOOSENECK MICROPHONE</a:t>
              </a:r>
            </a:p>
          </p:txBody>
        </p:sp>
        <p:sp>
          <p:nvSpPr>
            <p:cNvPr id="24616" name="Line 20">
              <a:extLst>
                <a:ext uri="{FF2B5EF4-FFF2-40B4-BE49-F238E27FC236}">
                  <a16:creationId xmlns:a16="http://schemas.microsoft.com/office/drawing/2014/main" id="{B7B338DB-AD43-5BFE-AAC3-17E6A1BE1A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7" name="Line 21">
              <a:extLst>
                <a:ext uri="{FF2B5EF4-FFF2-40B4-BE49-F238E27FC236}">
                  <a16:creationId xmlns:a16="http://schemas.microsoft.com/office/drawing/2014/main" id="{70C5426C-4099-2612-F33B-A772D28D0F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8" name="Line 22">
              <a:extLst>
                <a:ext uri="{FF2B5EF4-FFF2-40B4-BE49-F238E27FC236}">
                  <a16:creationId xmlns:a16="http://schemas.microsoft.com/office/drawing/2014/main" id="{B1D94782-0D4C-B054-ADB8-164397568C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19" name="Line 23">
              <a:extLst>
                <a:ext uri="{FF2B5EF4-FFF2-40B4-BE49-F238E27FC236}">
                  <a16:creationId xmlns:a16="http://schemas.microsoft.com/office/drawing/2014/main" id="{456C9338-6FB1-C6C4-2373-D7F5C78B74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20" name="Line 24">
              <a:extLst>
                <a:ext uri="{FF2B5EF4-FFF2-40B4-BE49-F238E27FC236}">
                  <a16:creationId xmlns:a16="http://schemas.microsoft.com/office/drawing/2014/main" id="{1D8EFF16-7586-06A7-C20C-2E9AFC455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621" name="Line 25">
              <a:extLst>
                <a:ext uri="{FF2B5EF4-FFF2-40B4-BE49-F238E27FC236}">
                  <a16:creationId xmlns:a16="http://schemas.microsoft.com/office/drawing/2014/main" id="{A3D8B2DC-DACB-E081-14C0-0507FFF20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7C25A232-FC29-0747-AD75-D14CDBA67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60C29BE5-3008-50C5-4CE0-D5B078589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647E7BB1-87F4-BA98-79FE-E4240A3FB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DEE0123A-DCD7-1FDB-44EC-2D581F32F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921E30B8-6934-F57F-548D-606E74193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B9000592-2A5E-3DFC-4F9E-7B9FDE7E0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39B6423C-2B52-A603-C34D-FE4BF0057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1ADE76AC-B341-3C5B-81B2-75D83AFA9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C16AB6A5-0415-AF00-0B5B-1ABE08122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78D5B8FB-CDEA-98CC-7C77-C2BCF9D60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B5519364-66FA-EA04-F38A-60739FBAE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34CBB7FB-32F8-F46A-5CF1-37C850702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0481201A-3731-5621-4D60-293106CBE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E8ED4F74-1970-ADA6-8F61-E9A8CBDAD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AC08B88D-0D19-1A26-8FA1-165039CC4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DCB534A6-51C5-7CBB-0C22-C0503509A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7DC42749-9A87-C8A2-84F1-41EE62E17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2A645259-4D68-CA05-F631-9B05DF6C8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8242F7F-718E-D190-39C9-01F614F51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7566860F-FDD9-E66F-BBF7-2BD2A536A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DE1C80F1-562C-7FEE-8477-865F4EDAA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CB812870-6B79-9A75-3DF0-5F60B67B4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601B0C5F-6B6C-A02A-CAA7-FD6D3F07E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4602" name="Picture 2" descr="Gooseneck Microphone">
            <a:extLst>
              <a:ext uri="{FF2B5EF4-FFF2-40B4-BE49-F238E27FC236}">
                <a16:creationId xmlns:a16="http://schemas.microsoft.com/office/drawing/2014/main" id="{EEEA0A30-DA8D-E3F9-C692-45A5339B2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29" r="47212"/>
          <a:stretch>
            <a:fillRect/>
          </a:stretch>
        </p:blipFill>
        <p:spPr bwMode="auto">
          <a:xfrm>
            <a:off x="7677150" y="2011364"/>
            <a:ext cx="1587500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 Box 25">
            <a:extLst>
              <a:ext uri="{FF2B5EF4-FFF2-40B4-BE49-F238E27FC236}">
                <a16:creationId xmlns:a16="http://schemas.microsoft.com/office/drawing/2014/main" id="{33EB8524-BC1D-0AE6-64EA-6C1BE5AC81A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3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Gooseneck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Cardioid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range, ±2 dB, at 30 cm (11.8 in)				: 40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±2 dB at 1 kHz	: 10 mV/Pa; -40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136 dB SPL RMS, 139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121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100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Minimum load impedance	: 2 k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XLR-3M. Pin 1: shield, Pin 2: signal + phase, Pin 3: - 		phase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Matte black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Capsule diameter		: 19 mm (0.75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Capsule		: 23 mm (0.9 in),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Boom poles		: 20 cm (8 in), 32 cm (13 in), 47 cm (18 in), 77 cm (30 in), 		122 cm (48 in)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263</Words>
  <Application>Microsoft Office PowerPoint</Application>
  <PresentationFormat>와이드스크린</PresentationFormat>
  <Paragraphs>26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11</cp:revision>
  <dcterms:created xsi:type="dcterms:W3CDTF">2025-12-02T06:40:47Z</dcterms:created>
  <dcterms:modified xsi:type="dcterms:W3CDTF">2025-12-02T06:43:17Z</dcterms:modified>
</cp:coreProperties>
</file>