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63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슬라이드 이미지 개체 틀 1">
            <a:extLst>
              <a:ext uri="{FF2B5EF4-FFF2-40B4-BE49-F238E27FC236}">
                <a16:creationId xmlns:a16="http://schemas.microsoft.com/office/drawing/2014/main" id="{0EF7A242-2153-C1F3-272D-B8C8AD0CA6E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슬라이드 노트 개체 틀 2">
            <a:extLst>
              <a:ext uri="{FF2B5EF4-FFF2-40B4-BE49-F238E27FC236}">
                <a16:creationId xmlns:a16="http://schemas.microsoft.com/office/drawing/2014/main" id="{43278283-2A00-0ABE-00E2-BD9F00AB03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5173C971-AE9A-65ED-07D6-EBFA7A5CAC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1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7">
            <a:extLst>
              <a:ext uri="{FF2B5EF4-FFF2-40B4-BE49-F238E27FC236}">
                <a16:creationId xmlns:a16="http://schemas.microsoft.com/office/drawing/2014/main" id="{D43DE8B2-DA93-ACA4-B522-18A3AE2AAE85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32796" name="Rectangle 8">
              <a:extLst>
                <a:ext uri="{FF2B5EF4-FFF2-40B4-BE49-F238E27FC236}">
                  <a16:creationId xmlns:a16="http://schemas.microsoft.com/office/drawing/2014/main" id="{1D25F179-FBF3-8C1C-B1B3-F1E2E4689D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32797" name="Rectangle 9">
              <a:extLst>
                <a:ext uri="{FF2B5EF4-FFF2-40B4-BE49-F238E27FC236}">
                  <a16:creationId xmlns:a16="http://schemas.microsoft.com/office/drawing/2014/main" id="{0F4D7343-6383-BDF4-FABE-7EED0A191A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32798" name="Rectangle 10">
              <a:extLst>
                <a:ext uri="{FF2B5EF4-FFF2-40B4-BE49-F238E27FC236}">
                  <a16:creationId xmlns:a16="http://schemas.microsoft.com/office/drawing/2014/main" id="{36401F0C-2102-3E64-046B-63CD507C5C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32799" name="Line 11">
              <a:extLst>
                <a:ext uri="{FF2B5EF4-FFF2-40B4-BE49-F238E27FC236}">
                  <a16:creationId xmlns:a16="http://schemas.microsoft.com/office/drawing/2014/main" id="{C811D431-E61E-A8A4-8E29-E55DD984E5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2800" name="Line 12">
              <a:extLst>
                <a:ext uri="{FF2B5EF4-FFF2-40B4-BE49-F238E27FC236}">
                  <a16:creationId xmlns:a16="http://schemas.microsoft.com/office/drawing/2014/main" id="{881A0495-DE46-83B5-6762-4BF6B37E79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2801" name="Line 13">
              <a:extLst>
                <a:ext uri="{FF2B5EF4-FFF2-40B4-BE49-F238E27FC236}">
                  <a16:creationId xmlns:a16="http://schemas.microsoft.com/office/drawing/2014/main" id="{0CA34A08-5CD0-CE01-A845-7EECCA425D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2802" name="Line 14">
              <a:extLst>
                <a:ext uri="{FF2B5EF4-FFF2-40B4-BE49-F238E27FC236}">
                  <a16:creationId xmlns:a16="http://schemas.microsoft.com/office/drawing/2014/main" id="{A63E6306-8DA7-9EC1-8B0F-8A04A93573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2803" name="Line 15">
              <a:extLst>
                <a:ext uri="{FF2B5EF4-FFF2-40B4-BE49-F238E27FC236}">
                  <a16:creationId xmlns:a16="http://schemas.microsoft.com/office/drawing/2014/main" id="{406AC271-1A20-154A-62B6-855CC5C82D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2804" name="Line 16">
              <a:extLst>
                <a:ext uri="{FF2B5EF4-FFF2-40B4-BE49-F238E27FC236}">
                  <a16:creationId xmlns:a16="http://schemas.microsoft.com/office/drawing/2014/main" id="{1B40D6DC-DD1F-1DCA-144B-C28C482E66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2805" name="Rectangle 17">
              <a:extLst>
                <a:ext uri="{FF2B5EF4-FFF2-40B4-BE49-F238E27FC236}">
                  <a16:creationId xmlns:a16="http://schemas.microsoft.com/office/drawing/2014/main" id="{785F94C5-3370-934B-E00A-CD75AC051B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DPA</a:t>
              </a:r>
            </a:p>
          </p:txBody>
        </p:sp>
        <p:sp>
          <p:nvSpPr>
            <p:cNvPr id="32806" name="Rectangle 18">
              <a:extLst>
                <a:ext uri="{FF2B5EF4-FFF2-40B4-BE49-F238E27FC236}">
                  <a16:creationId xmlns:a16="http://schemas.microsoft.com/office/drawing/2014/main" id="{384A5743-4F15-7C6E-3434-4A8D3F8108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4011</a:t>
              </a:r>
            </a:p>
          </p:txBody>
        </p:sp>
        <p:sp>
          <p:nvSpPr>
            <p:cNvPr id="32807" name="Rectangle 19">
              <a:extLst>
                <a:ext uri="{FF2B5EF4-FFF2-40B4-BE49-F238E27FC236}">
                  <a16:creationId xmlns:a16="http://schemas.microsoft.com/office/drawing/2014/main" id="{67EF2664-31C5-35E7-3B29-E4CC9AB7F3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SUSPENSION MICROPHONE</a:t>
              </a:r>
            </a:p>
          </p:txBody>
        </p:sp>
        <p:sp>
          <p:nvSpPr>
            <p:cNvPr id="32808" name="Line 20">
              <a:extLst>
                <a:ext uri="{FF2B5EF4-FFF2-40B4-BE49-F238E27FC236}">
                  <a16:creationId xmlns:a16="http://schemas.microsoft.com/office/drawing/2014/main" id="{47971FC2-E14C-9538-D2F3-2CC8FA5E31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2809" name="Line 21">
              <a:extLst>
                <a:ext uri="{FF2B5EF4-FFF2-40B4-BE49-F238E27FC236}">
                  <a16:creationId xmlns:a16="http://schemas.microsoft.com/office/drawing/2014/main" id="{D6CCE541-CC2A-C4AC-5C07-B8FFE4B2E2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2810" name="Line 22">
              <a:extLst>
                <a:ext uri="{FF2B5EF4-FFF2-40B4-BE49-F238E27FC236}">
                  <a16:creationId xmlns:a16="http://schemas.microsoft.com/office/drawing/2014/main" id="{5EB0D46F-8D1A-1E1C-5763-9DF54DE4DB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2811" name="Line 23">
              <a:extLst>
                <a:ext uri="{FF2B5EF4-FFF2-40B4-BE49-F238E27FC236}">
                  <a16:creationId xmlns:a16="http://schemas.microsoft.com/office/drawing/2014/main" id="{A00E9112-94D8-58D3-8174-497489EBBB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2812" name="Line 24">
              <a:extLst>
                <a:ext uri="{FF2B5EF4-FFF2-40B4-BE49-F238E27FC236}">
                  <a16:creationId xmlns:a16="http://schemas.microsoft.com/office/drawing/2014/main" id="{7EA6E3A2-D216-4777-01BB-0EEB603947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32813" name="Line 25">
              <a:extLst>
                <a:ext uri="{FF2B5EF4-FFF2-40B4-BE49-F238E27FC236}">
                  <a16:creationId xmlns:a16="http://schemas.microsoft.com/office/drawing/2014/main" id="{1A48EA86-35AA-12A6-6B12-4F7B3CE3A9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52066B89-A34B-EBD6-E5A3-5BF369FFE3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D082D24F-E8FD-F10A-9216-3E6646782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CE31BEDC-BF09-7D05-5370-8B35C646F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90D2CDFF-735B-117A-EA3F-2EEA3A550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85C500D0-0943-7675-A40F-CCF654DDDC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E3FF4F52-5B8E-B178-66CA-B9B187667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91EB5FAB-38C4-1188-1AA5-113D0F381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BA97F2C3-0187-3772-2650-83B2F821F2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CC327407-2702-70C9-F4CD-DEA05D216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F6660E66-F965-972E-FF3A-D57F9B7522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F300F1CD-77C1-DC80-2F26-AF828F408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8E5DAFE8-9D0F-F787-0B25-7C1F42984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331BA3B5-F149-21AC-00B6-9B84D88E7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211DF0CF-D9A6-ADFC-D484-5817939062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F385F553-0706-0520-23B2-72A966244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E5F4E113-4ED0-E778-1BB2-7B4C619BBB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1DC750E4-45CB-6CF8-466A-B6C09B650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99BB50D5-E7FA-3F28-2048-5EBAEEFF9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FCEE54E9-7340-4F5A-0C5A-C17FB64574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CE6B0035-2119-A9DB-E4E4-A695B7E346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20548B78-41F5-3869-3637-0A7946D8E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54009AAA-7610-957C-0B1D-D85998B4D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3C59B8F9-8BEC-B04B-4E31-E5A4CDD86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47" name="Text Box 25">
            <a:extLst>
              <a:ext uri="{FF2B5EF4-FFF2-40B4-BE49-F238E27FC236}">
                <a16:creationId xmlns:a16="http://schemas.microsoft.com/office/drawing/2014/main" id="{A7561A2C-2C61-CB28-9208-27204C7B988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413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Cardioid Microphone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Directional pattern		: Cardioid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Principle of operation	: Pressure gradient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Cartridge type		: Pre-polarized condenser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	: 20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Effective frequency range, ±2 dB, at 30 cm (11.8 in)				: 40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Sensitivity, nominal, ±2 dB at 1 kHz	: 10 mV/Pa; -40 dB re. 1 V/Pa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Distortion, THD &lt; 1%	: 136 dB SPL RMS, 139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		: Typ. 121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SPL, THD 10%		: 159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Switchable attenuator, filters etc.	: 0 dB / -20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Rated output impedance	: 200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Minimum load impedance	: 2 k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Common mode rejection ratio (CMRR)	: &gt; 60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Connector		: XLR-3M. Pin 1: shield, Pin 2: signal + phase, Pin 3: - 		phase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Color		: Matte black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158 g (5.6 </a:t>
            </a:r>
            <a:r>
              <a:rPr lang="en-US" altLang="ko-KR" sz="750" dirty="0" err="1">
                <a:latin typeface="+mn-ea"/>
              </a:rPr>
              <a:t>oz</a:t>
            </a:r>
            <a:r>
              <a:rPr lang="en-US" altLang="ko-KR" sz="750" dirty="0">
                <a:latin typeface="+mn-ea"/>
              </a:rPr>
              <a:t>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diameter	: 19 mm (0.75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Capsule diameter		: 19 mm (0.75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length		: 170 mm (6.7 in)</a:t>
            </a:r>
          </a:p>
        </p:txBody>
      </p:sp>
      <p:pic>
        <p:nvPicPr>
          <p:cNvPr id="32795" name="Picture 2" descr="4011 Cardioid Microphone">
            <a:extLst>
              <a:ext uri="{FF2B5EF4-FFF2-40B4-BE49-F238E27FC236}">
                <a16:creationId xmlns:a16="http://schemas.microsoft.com/office/drawing/2014/main" id="{E4D9AAAE-0C55-465D-5AC4-B5C82B58B4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3888" y="2857500"/>
            <a:ext cx="5484812" cy="309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262</Words>
  <Application>Microsoft Office PowerPoint</Application>
  <PresentationFormat>와이드스크린</PresentationFormat>
  <Paragraphs>27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15</cp:revision>
  <dcterms:created xsi:type="dcterms:W3CDTF">2025-12-02T06:40:47Z</dcterms:created>
  <dcterms:modified xsi:type="dcterms:W3CDTF">2025-12-02T06:44:45Z</dcterms:modified>
</cp:coreProperties>
</file>