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슬라이드 이미지 개체 틀 1">
            <a:extLst>
              <a:ext uri="{FF2B5EF4-FFF2-40B4-BE49-F238E27FC236}">
                <a16:creationId xmlns:a16="http://schemas.microsoft.com/office/drawing/2014/main" id="{52FCC10E-1958-B244-888B-8E99EC4271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슬라이드 노트 개체 틀 2">
            <a:extLst>
              <a:ext uri="{FF2B5EF4-FFF2-40B4-BE49-F238E27FC236}">
                <a16:creationId xmlns:a16="http://schemas.microsoft.com/office/drawing/2014/main" id="{83E4098B-99EB-E537-1688-F6CA676847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7">
            <a:extLst>
              <a:ext uri="{FF2B5EF4-FFF2-40B4-BE49-F238E27FC236}">
                <a16:creationId xmlns:a16="http://schemas.microsoft.com/office/drawing/2014/main" id="{AC39842F-1603-2EF6-B198-0B75477CDC33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36892" name="Rectangle 8">
              <a:extLst>
                <a:ext uri="{FF2B5EF4-FFF2-40B4-BE49-F238E27FC236}">
                  <a16:creationId xmlns:a16="http://schemas.microsoft.com/office/drawing/2014/main" id="{2A80F8EE-8F86-F80D-8660-75CBDD7E8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36893" name="Rectangle 9">
              <a:extLst>
                <a:ext uri="{FF2B5EF4-FFF2-40B4-BE49-F238E27FC236}">
                  <a16:creationId xmlns:a16="http://schemas.microsoft.com/office/drawing/2014/main" id="{0078441C-BBF5-A6FA-9817-8352EA679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36894" name="Rectangle 10">
              <a:extLst>
                <a:ext uri="{FF2B5EF4-FFF2-40B4-BE49-F238E27FC236}">
                  <a16:creationId xmlns:a16="http://schemas.microsoft.com/office/drawing/2014/main" id="{500275B6-53FE-31A4-7E63-AA334AC3A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36895" name="Line 11">
              <a:extLst>
                <a:ext uri="{FF2B5EF4-FFF2-40B4-BE49-F238E27FC236}">
                  <a16:creationId xmlns:a16="http://schemas.microsoft.com/office/drawing/2014/main" id="{2423AFFB-7E78-2909-ECC2-B8744528F5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896" name="Line 12">
              <a:extLst>
                <a:ext uri="{FF2B5EF4-FFF2-40B4-BE49-F238E27FC236}">
                  <a16:creationId xmlns:a16="http://schemas.microsoft.com/office/drawing/2014/main" id="{FAD8A607-9B97-B010-840D-74F97EA2B3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897" name="Line 13">
              <a:extLst>
                <a:ext uri="{FF2B5EF4-FFF2-40B4-BE49-F238E27FC236}">
                  <a16:creationId xmlns:a16="http://schemas.microsoft.com/office/drawing/2014/main" id="{2B7E241D-E05D-51CA-6472-F4E80CCB43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898" name="Line 14">
              <a:extLst>
                <a:ext uri="{FF2B5EF4-FFF2-40B4-BE49-F238E27FC236}">
                  <a16:creationId xmlns:a16="http://schemas.microsoft.com/office/drawing/2014/main" id="{78E04013-CE07-3B95-3B9C-53D5A6D924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899" name="Line 15">
              <a:extLst>
                <a:ext uri="{FF2B5EF4-FFF2-40B4-BE49-F238E27FC236}">
                  <a16:creationId xmlns:a16="http://schemas.microsoft.com/office/drawing/2014/main" id="{39D7B7E0-0C15-9BD1-B685-A0674BB9F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900" name="Line 16">
              <a:extLst>
                <a:ext uri="{FF2B5EF4-FFF2-40B4-BE49-F238E27FC236}">
                  <a16:creationId xmlns:a16="http://schemas.microsoft.com/office/drawing/2014/main" id="{CD50C52C-A346-13F6-AF8E-C6FFDD5B2D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901" name="Rectangle 17">
              <a:extLst>
                <a:ext uri="{FF2B5EF4-FFF2-40B4-BE49-F238E27FC236}">
                  <a16:creationId xmlns:a16="http://schemas.microsoft.com/office/drawing/2014/main" id="{C54FDFCF-22F3-D1AE-823B-64831C52F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36902" name="Rectangle 18">
              <a:extLst>
                <a:ext uri="{FF2B5EF4-FFF2-40B4-BE49-F238E27FC236}">
                  <a16:creationId xmlns:a16="http://schemas.microsoft.com/office/drawing/2014/main" id="{B4955DE1-ED46-C7AD-80B8-7CB4701AA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4015</a:t>
              </a:r>
            </a:p>
          </p:txBody>
        </p:sp>
        <p:sp>
          <p:nvSpPr>
            <p:cNvPr id="36903" name="Rectangle 19">
              <a:extLst>
                <a:ext uri="{FF2B5EF4-FFF2-40B4-BE49-F238E27FC236}">
                  <a16:creationId xmlns:a16="http://schemas.microsoft.com/office/drawing/2014/main" id="{28E94358-9158-A71E-D7C6-177931D33C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SUSPENSION MICROPHONE</a:t>
              </a:r>
            </a:p>
          </p:txBody>
        </p:sp>
        <p:sp>
          <p:nvSpPr>
            <p:cNvPr id="36904" name="Line 20">
              <a:extLst>
                <a:ext uri="{FF2B5EF4-FFF2-40B4-BE49-F238E27FC236}">
                  <a16:creationId xmlns:a16="http://schemas.microsoft.com/office/drawing/2014/main" id="{4FEE9C83-2B2F-17E0-8391-177C61BFCA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905" name="Line 21">
              <a:extLst>
                <a:ext uri="{FF2B5EF4-FFF2-40B4-BE49-F238E27FC236}">
                  <a16:creationId xmlns:a16="http://schemas.microsoft.com/office/drawing/2014/main" id="{2CE84E3F-058F-6448-477A-B6C9287179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906" name="Line 22">
              <a:extLst>
                <a:ext uri="{FF2B5EF4-FFF2-40B4-BE49-F238E27FC236}">
                  <a16:creationId xmlns:a16="http://schemas.microsoft.com/office/drawing/2014/main" id="{44BCCC8D-2B27-30EB-41F7-B756A7DCFF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907" name="Line 23">
              <a:extLst>
                <a:ext uri="{FF2B5EF4-FFF2-40B4-BE49-F238E27FC236}">
                  <a16:creationId xmlns:a16="http://schemas.microsoft.com/office/drawing/2014/main" id="{380AF575-C02E-ABEF-9093-2D9AF30051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908" name="Line 24">
              <a:extLst>
                <a:ext uri="{FF2B5EF4-FFF2-40B4-BE49-F238E27FC236}">
                  <a16:creationId xmlns:a16="http://schemas.microsoft.com/office/drawing/2014/main" id="{67E5C932-AE4C-5FBA-0F9B-7DF85BD78E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6909" name="Line 25">
              <a:extLst>
                <a:ext uri="{FF2B5EF4-FFF2-40B4-BE49-F238E27FC236}">
                  <a16:creationId xmlns:a16="http://schemas.microsoft.com/office/drawing/2014/main" id="{1EE7714F-765D-85A0-930D-334CAD438A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49435977-2460-14F8-B0B8-CB5543C14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78EA05BC-080C-DF00-59E7-6BA0E0996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4D44EEC-4FB5-F878-3649-A496AFAA8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BFD1E1A8-F89B-6C96-0D27-36536F3D6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1251E542-0DD7-5642-2E69-BDC5A491D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CF7F334C-3E51-9CBB-961B-9C37D7E3D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A5E28A89-ABAA-EDE9-ABEC-C87E95F0F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868BA187-59BF-F863-2395-D41AC5144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1A5EEE5C-EA9A-7684-A923-0AEE462F8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F9AD7DC8-4868-C250-E4D3-244A90F60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E4054842-18E6-179F-D6BE-4FCEB4EA3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D1361732-433C-45DF-8E1A-A2490D8C4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BF03A005-DDF6-D77D-237C-5A7E994CD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52B9096F-DABA-8102-324B-A7206BF57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6862A79D-91A4-EB0B-4171-8A5D2065B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418A12ED-FD95-7D1D-D241-E182AC119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4BD34DF3-16D3-0BCD-8A94-49830673B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E4B0B33F-B0B4-9EA7-835E-B7E896CF6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3937B20C-BC4C-0AF9-650D-C35F01736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8534CAE1-4334-C50F-D9ED-A81354019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179C5569-A5CA-381D-346E-4E2A21E6F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792AAD5F-BA01-2A3C-F0C0-68BF61BF6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A5351C90-2CA2-344E-40DA-40E201258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7" name="Text Box 25">
            <a:extLst>
              <a:ext uri="{FF2B5EF4-FFF2-40B4-BE49-F238E27FC236}">
                <a16:creationId xmlns:a16="http://schemas.microsoft.com/office/drawing/2014/main" id="{AEBC3ABA-605A-771F-EC3E-E04711E9129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Wide Cardioid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Wide cardioid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range, ±2 dB, at 60 cm (23.6 in)				: 40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±2 dB at 1 kHz	: 10 mV/Pa; -40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136 dB SPL RMS, 139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121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159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Switchable attenuator, filters etc.	: 0 dB / -20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200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Minimum load impedance	: 2 k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Common mode rejection ratio (CMRR)	: &gt; 60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		: XLR-3M. Pin 1: shield, Pin 2: signal + phase, Pin 3: - 		phase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Matte black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158 g (5.6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Capsule diameter	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		: 170 mm (6.7 in)</a:t>
            </a:r>
          </a:p>
        </p:txBody>
      </p:sp>
      <p:pic>
        <p:nvPicPr>
          <p:cNvPr id="36891" name="Picture 2" descr="4018 Supercardioid Microphone">
            <a:extLst>
              <a:ext uri="{FF2B5EF4-FFF2-40B4-BE49-F238E27FC236}">
                <a16:creationId xmlns:a16="http://schemas.microsoft.com/office/drawing/2014/main" id="{6A89D718-337F-CE34-5A14-1353D1EBF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26" y="3025776"/>
            <a:ext cx="507047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264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17</cp:revision>
  <dcterms:created xsi:type="dcterms:W3CDTF">2025-12-02T06:40:47Z</dcterms:created>
  <dcterms:modified xsi:type="dcterms:W3CDTF">2025-12-02T06:45:51Z</dcterms:modified>
</cp:coreProperties>
</file>