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>
            <a:extLst>
              <a:ext uri="{FF2B5EF4-FFF2-40B4-BE49-F238E27FC236}">
                <a16:creationId xmlns:a16="http://schemas.microsoft.com/office/drawing/2014/main" id="{0AEEDE6B-56F3-0291-42A0-DFBB65BDFD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슬라이드 노트 개체 틀 2">
            <a:extLst>
              <a:ext uri="{FF2B5EF4-FFF2-40B4-BE49-F238E27FC236}">
                <a16:creationId xmlns:a16="http://schemas.microsoft.com/office/drawing/2014/main" id="{37C1682F-C7A5-2E9A-93E8-F9574C2780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7">
            <a:extLst>
              <a:ext uri="{FF2B5EF4-FFF2-40B4-BE49-F238E27FC236}">
                <a16:creationId xmlns:a16="http://schemas.microsoft.com/office/drawing/2014/main" id="{B9C47A5D-47D2-7609-9259-F553A9FA80F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34844" name="Rectangle 8">
              <a:extLst>
                <a:ext uri="{FF2B5EF4-FFF2-40B4-BE49-F238E27FC236}">
                  <a16:creationId xmlns:a16="http://schemas.microsoft.com/office/drawing/2014/main" id="{61D2B31D-151A-811B-3CF3-ECCBB74D3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34845" name="Rectangle 9">
              <a:extLst>
                <a:ext uri="{FF2B5EF4-FFF2-40B4-BE49-F238E27FC236}">
                  <a16:creationId xmlns:a16="http://schemas.microsoft.com/office/drawing/2014/main" id="{7C55C30B-7DC2-6CA2-E528-CD09E2132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34846" name="Rectangle 10">
              <a:extLst>
                <a:ext uri="{FF2B5EF4-FFF2-40B4-BE49-F238E27FC236}">
                  <a16:creationId xmlns:a16="http://schemas.microsoft.com/office/drawing/2014/main" id="{F3C5AA90-0B49-439C-FF6A-E36A8F22A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34847" name="Line 11">
              <a:extLst>
                <a:ext uri="{FF2B5EF4-FFF2-40B4-BE49-F238E27FC236}">
                  <a16:creationId xmlns:a16="http://schemas.microsoft.com/office/drawing/2014/main" id="{7F5FE01F-5F15-38BE-5F6E-D4D64BADA0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48" name="Line 12">
              <a:extLst>
                <a:ext uri="{FF2B5EF4-FFF2-40B4-BE49-F238E27FC236}">
                  <a16:creationId xmlns:a16="http://schemas.microsoft.com/office/drawing/2014/main" id="{739EBA41-2A09-316D-6F55-694FFD943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49" name="Line 13">
              <a:extLst>
                <a:ext uri="{FF2B5EF4-FFF2-40B4-BE49-F238E27FC236}">
                  <a16:creationId xmlns:a16="http://schemas.microsoft.com/office/drawing/2014/main" id="{85B1F8D4-BF97-1EA3-AB16-B55AF4A89B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0" name="Line 14">
              <a:extLst>
                <a:ext uri="{FF2B5EF4-FFF2-40B4-BE49-F238E27FC236}">
                  <a16:creationId xmlns:a16="http://schemas.microsoft.com/office/drawing/2014/main" id="{B7FC7AEF-5F28-69F2-ABDC-14583F4BD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1" name="Line 15">
              <a:extLst>
                <a:ext uri="{FF2B5EF4-FFF2-40B4-BE49-F238E27FC236}">
                  <a16:creationId xmlns:a16="http://schemas.microsoft.com/office/drawing/2014/main" id="{176CDA61-8560-4CA4-ED99-2D953F89D7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2" name="Line 16">
              <a:extLst>
                <a:ext uri="{FF2B5EF4-FFF2-40B4-BE49-F238E27FC236}">
                  <a16:creationId xmlns:a16="http://schemas.microsoft.com/office/drawing/2014/main" id="{646A123D-3940-AA4B-135E-EBBDA8CAD9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3" name="Rectangle 17">
              <a:extLst>
                <a:ext uri="{FF2B5EF4-FFF2-40B4-BE49-F238E27FC236}">
                  <a16:creationId xmlns:a16="http://schemas.microsoft.com/office/drawing/2014/main" id="{C181661C-8D90-6427-739F-74DF7DD87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34854" name="Rectangle 18">
              <a:extLst>
                <a:ext uri="{FF2B5EF4-FFF2-40B4-BE49-F238E27FC236}">
                  <a16:creationId xmlns:a16="http://schemas.microsoft.com/office/drawing/2014/main" id="{60F18FA0-58BA-21F3-AB6D-0D0ED598F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4018</a:t>
              </a:r>
            </a:p>
          </p:txBody>
        </p:sp>
        <p:sp>
          <p:nvSpPr>
            <p:cNvPr id="34855" name="Rectangle 19">
              <a:extLst>
                <a:ext uri="{FF2B5EF4-FFF2-40B4-BE49-F238E27FC236}">
                  <a16:creationId xmlns:a16="http://schemas.microsoft.com/office/drawing/2014/main" id="{EDEA8E68-1690-D812-C5D1-A28EB1564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SUSPENSION MICROPHONE</a:t>
              </a:r>
            </a:p>
          </p:txBody>
        </p:sp>
        <p:sp>
          <p:nvSpPr>
            <p:cNvPr id="34856" name="Line 20">
              <a:extLst>
                <a:ext uri="{FF2B5EF4-FFF2-40B4-BE49-F238E27FC236}">
                  <a16:creationId xmlns:a16="http://schemas.microsoft.com/office/drawing/2014/main" id="{F85DDC5A-3C0D-153D-127D-014B0645F8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7" name="Line 21">
              <a:extLst>
                <a:ext uri="{FF2B5EF4-FFF2-40B4-BE49-F238E27FC236}">
                  <a16:creationId xmlns:a16="http://schemas.microsoft.com/office/drawing/2014/main" id="{37F4496B-1E04-D17B-FBBB-F544E73D7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8" name="Line 22">
              <a:extLst>
                <a:ext uri="{FF2B5EF4-FFF2-40B4-BE49-F238E27FC236}">
                  <a16:creationId xmlns:a16="http://schemas.microsoft.com/office/drawing/2014/main" id="{91E7BECD-6925-5719-D8E6-E4FBD14E01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59" name="Line 23">
              <a:extLst>
                <a:ext uri="{FF2B5EF4-FFF2-40B4-BE49-F238E27FC236}">
                  <a16:creationId xmlns:a16="http://schemas.microsoft.com/office/drawing/2014/main" id="{C0EEB0FD-0A0A-508A-B9F2-C796137F4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60" name="Line 24">
              <a:extLst>
                <a:ext uri="{FF2B5EF4-FFF2-40B4-BE49-F238E27FC236}">
                  <a16:creationId xmlns:a16="http://schemas.microsoft.com/office/drawing/2014/main" id="{78FCD345-693F-5754-5C9B-1448CFD13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4861" name="Line 25">
              <a:extLst>
                <a:ext uri="{FF2B5EF4-FFF2-40B4-BE49-F238E27FC236}">
                  <a16:creationId xmlns:a16="http://schemas.microsoft.com/office/drawing/2014/main" id="{1613D8F6-76A4-8F0F-CEEC-2E15306ECF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90980D7-4340-A188-B0EA-E7CF34959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62F91F00-752E-1D0F-11D3-CA450E50D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EF9D6A4-4F7B-3463-1161-3C10B7FB5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7B43FD1-9216-C575-9C9A-700CA7B1A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5129E9D9-4C4C-D07F-9FEE-2C457B54F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043A825-5A34-C47E-8A55-9339810B1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264B3E46-BFC4-97CA-05B9-3F81B1EB9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7B33FD5-58CB-DC7F-4575-4F7FD8505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3438F4EF-62CD-C0EE-9E76-5C6663AC6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383DBA4-9E6B-2658-529B-2754C51C4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CF92EBBE-6E9F-E531-F3FE-0102E551E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33F570A-25B7-DAC9-C97E-A23E078FB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8EA75EED-D17A-356D-8878-A58542588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9096067-B3F9-952C-0A7F-149A0213F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7042C3B-5EEE-13F6-7C3B-C1EFCFBDF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4612070F-F33B-74E2-51EC-F3E563C79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E565E7C-7997-E452-E7B6-304DD971A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BA4ED575-7033-B75A-D6B1-781B93945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BCF4585-CA5B-56CE-9D73-12C2DE047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35E35BA5-83D4-D5D5-7AC3-2C8AD5810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B33D7913-64BE-0EDF-595A-13D4298F5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8ADF2B8F-0D2F-7793-2936-56558B9AB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A929C72-54E6-10A5-D3FE-C33036706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F7FAED75-40CE-16AC-E8FE-74066B3061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 err="1">
                <a:solidFill>
                  <a:prstClr val="black"/>
                </a:solidFill>
                <a:latin typeface="맑은 고딕"/>
                <a:ea typeface="맑은 고딕"/>
              </a:rPr>
              <a:t>Supercardioid</a:t>
            </a: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</a:t>
            </a:r>
            <a:r>
              <a:rPr lang="en-US" altLang="ko-KR" sz="750" dirty="0" err="1">
                <a:latin typeface="+mn-ea"/>
              </a:rPr>
              <a:t>Supercardioid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30 cm (11.8 in)				: 40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12 mV/Pa; -38.4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156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Switchable attenuator, filters etc.	: 0 dB / -20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200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Common mode rejection ratio (CMRR)	: &gt; 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158 g (5.6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170 mm (6.7 in)</a:t>
            </a:r>
          </a:p>
        </p:txBody>
      </p:sp>
      <p:pic>
        <p:nvPicPr>
          <p:cNvPr id="34843" name="Picture 2" descr="4018 Supercardioid Microphone">
            <a:extLst>
              <a:ext uri="{FF2B5EF4-FFF2-40B4-BE49-F238E27FC236}">
                <a16:creationId xmlns:a16="http://schemas.microsoft.com/office/drawing/2014/main" id="{E3B5BA99-142C-01B9-689E-595DAF6CF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6" y="3025776"/>
            <a:ext cx="507047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262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16</cp:revision>
  <dcterms:created xsi:type="dcterms:W3CDTF">2025-12-02T06:40:47Z</dcterms:created>
  <dcterms:modified xsi:type="dcterms:W3CDTF">2025-12-02T06:45:38Z</dcterms:modified>
</cp:coreProperties>
</file>