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6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슬라이드 이미지 개체 틀 1">
            <a:extLst>
              <a:ext uri="{FF2B5EF4-FFF2-40B4-BE49-F238E27FC236}">
                <a16:creationId xmlns:a16="http://schemas.microsoft.com/office/drawing/2014/main" id="{02F454C4-E6E2-C8E3-8379-CAD59077048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슬라이드 노트 개체 틀 2">
            <a:extLst>
              <a:ext uri="{FF2B5EF4-FFF2-40B4-BE49-F238E27FC236}">
                <a16:creationId xmlns:a16="http://schemas.microsoft.com/office/drawing/2014/main" id="{9DFB840C-398E-4BAD-8125-19BAE372843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7">
            <a:extLst>
              <a:ext uri="{FF2B5EF4-FFF2-40B4-BE49-F238E27FC236}">
                <a16:creationId xmlns:a16="http://schemas.microsoft.com/office/drawing/2014/main" id="{E81EC89A-36DD-55FF-E324-DA20B6B6E2E1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26652" name="Rectangle 8">
              <a:extLst>
                <a:ext uri="{FF2B5EF4-FFF2-40B4-BE49-F238E27FC236}">
                  <a16:creationId xmlns:a16="http://schemas.microsoft.com/office/drawing/2014/main" id="{D4172C80-6047-CD6E-6BC9-7B3D61326F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26653" name="Rectangle 9">
              <a:extLst>
                <a:ext uri="{FF2B5EF4-FFF2-40B4-BE49-F238E27FC236}">
                  <a16:creationId xmlns:a16="http://schemas.microsoft.com/office/drawing/2014/main" id="{463609C1-C013-7D37-196F-565312EB94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26654" name="Rectangle 10">
              <a:extLst>
                <a:ext uri="{FF2B5EF4-FFF2-40B4-BE49-F238E27FC236}">
                  <a16:creationId xmlns:a16="http://schemas.microsoft.com/office/drawing/2014/main" id="{9149FC1B-83B3-A571-22F9-97805402CB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26655" name="Line 11">
              <a:extLst>
                <a:ext uri="{FF2B5EF4-FFF2-40B4-BE49-F238E27FC236}">
                  <a16:creationId xmlns:a16="http://schemas.microsoft.com/office/drawing/2014/main" id="{4E1063B8-2244-7CE1-2AFE-FBCBCA4176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56" name="Line 12">
              <a:extLst>
                <a:ext uri="{FF2B5EF4-FFF2-40B4-BE49-F238E27FC236}">
                  <a16:creationId xmlns:a16="http://schemas.microsoft.com/office/drawing/2014/main" id="{FDA1AD3F-C424-FB6D-E8BC-E4EA3758EF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57" name="Line 13">
              <a:extLst>
                <a:ext uri="{FF2B5EF4-FFF2-40B4-BE49-F238E27FC236}">
                  <a16:creationId xmlns:a16="http://schemas.microsoft.com/office/drawing/2014/main" id="{9167EA9A-EA34-A2BF-F7E9-F9206E1068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58" name="Line 14">
              <a:extLst>
                <a:ext uri="{FF2B5EF4-FFF2-40B4-BE49-F238E27FC236}">
                  <a16:creationId xmlns:a16="http://schemas.microsoft.com/office/drawing/2014/main" id="{ACDCEA75-F88B-5701-5104-C601D1B2B5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59" name="Line 15">
              <a:extLst>
                <a:ext uri="{FF2B5EF4-FFF2-40B4-BE49-F238E27FC236}">
                  <a16:creationId xmlns:a16="http://schemas.microsoft.com/office/drawing/2014/main" id="{FDF00765-5BC5-55ED-9864-5BFB456795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60" name="Line 16">
              <a:extLst>
                <a:ext uri="{FF2B5EF4-FFF2-40B4-BE49-F238E27FC236}">
                  <a16:creationId xmlns:a16="http://schemas.microsoft.com/office/drawing/2014/main" id="{92EA98E6-609C-AB8B-BFD9-502B903F49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61" name="Rectangle 17">
              <a:extLst>
                <a:ext uri="{FF2B5EF4-FFF2-40B4-BE49-F238E27FC236}">
                  <a16:creationId xmlns:a16="http://schemas.microsoft.com/office/drawing/2014/main" id="{E6D55D9A-0BDE-BA1D-8B24-99FFA78B7E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DPA</a:t>
              </a:r>
            </a:p>
          </p:txBody>
        </p:sp>
        <p:sp>
          <p:nvSpPr>
            <p:cNvPr id="26662" name="Rectangle 18">
              <a:extLst>
                <a:ext uri="{FF2B5EF4-FFF2-40B4-BE49-F238E27FC236}">
                  <a16:creationId xmlns:a16="http://schemas.microsoft.com/office/drawing/2014/main" id="{036D7A44-F940-69F3-4CC2-DEE1343D65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4018</a:t>
              </a:r>
            </a:p>
          </p:txBody>
        </p:sp>
        <p:sp>
          <p:nvSpPr>
            <p:cNvPr id="26663" name="Rectangle 19">
              <a:extLst>
                <a:ext uri="{FF2B5EF4-FFF2-40B4-BE49-F238E27FC236}">
                  <a16:creationId xmlns:a16="http://schemas.microsoft.com/office/drawing/2014/main" id="{5800232E-A650-408F-3ECF-CC72723DD7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GOOSENECK MICROPHONE</a:t>
              </a:r>
            </a:p>
          </p:txBody>
        </p:sp>
        <p:sp>
          <p:nvSpPr>
            <p:cNvPr id="26664" name="Line 20">
              <a:extLst>
                <a:ext uri="{FF2B5EF4-FFF2-40B4-BE49-F238E27FC236}">
                  <a16:creationId xmlns:a16="http://schemas.microsoft.com/office/drawing/2014/main" id="{E7C91587-E739-0328-AF98-A14F9B5A3D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65" name="Line 21">
              <a:extLst>
                <a:ext uri="{FF2B5EF4-FFF2-40B4-BE49-F238E27FC236}">
                  <a16:creationId xmlns:a16="http://schemas.microsoft.com/office/drawing/2014/main" id="{717CF5FE-4CFB-5A71-39B8-48B96843AA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66" name="Line 22">
              <a:extLst>
                <a:ext uri="{FF2B5EF4-FFF2-40B4-BE49-F238E27FC236}">
                  <a16:creationId xmlns:a16="http://schemas.microsoft.com/office/drawing/2014/main" id="{9C6C5A3F-4F1C-4428-571C-B439C0A40C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67" name="Line 23">
              <a:extLst>
                <a:ext uri="{FF2B5EF4-FFF2-40B4-BE49-F238E27FC236}">
                  <a16:creationId xmlns:a16="http://schemas.microsoft.com/office/drawing/2014/main" id="{D08A0AB6-CEE6-EC9B-F317-4514957341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68" name="Line 24">
              <a:extLst>
                <a:ext uri="{FF2B5EF4-FFF2-40B4-BE49-F238E27FC236}">
                  <a16:creationId xmlns:a16="http://schemas.microsoft.com/office/drawing/2014/main" id="{C0B6D64B-542D-BAE9-716F-DA4ECB70A7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69" name="Line 25">
              <a:extLst>
                <a:ext uri="{FF2B5EF4-FFF2-40B4-BE49-F238E27FC236}">
                  <a16:creationId xmlns:a16="http://schemas.microsoft.com/office/drawing/2014/main" id="{A0E84ECF-E6C3-A9C7-E022-DB00C160A1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0E6BA07D-20E1-6EC1-B64B-5750E80D4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AB451CF4-24C8-FC4B-2C4B-A10449F7E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DA95C34A-0D19-44BF-E13C-19A4647CE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48A7F807-3E49-6CE6-21F3-6511A6F8E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1E9FDEBF-630C-E0CA-B296-21EBE785D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A03CFF90-E7F0-0A62-03CE-381F6A0DB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90969E84-B171-CD82-6881-94C4AA550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DD586361-266A-BE60-C2EC-D9162ABC8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5EFE02EA-AFEE-E451-2016-B93376125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3D21EB53-108B-5419-BF4D-4E649CF20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B1B15DC5-ECFE-4D94-DE61-5057D42DB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1DEDA788-0EAD-D317-8D0A-C91CBC5977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9073AEFC-3E11-2841-E0AF-1947E0BB9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8A1C0B6C-C1D0-8D9E-105A-0E1CAF52C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2620019E-0255-498A-8051-44EABE7DE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31D35D7A-7C15-09B9-40F4-82F9749D9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F5004188-288A-9E26-6F48-5B1015B29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A3FFE3EB-EDD6-D81F-1AC4-E16FCA4586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D27D2082-1C8D-350F-0EE6-3AD3F6C38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E69C8D41-07BB-586F-CAEE-56C6E53DA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4D9CBE76-6F1E-59D8-0E00-B36E0168E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67680679-D027-3F0C-453F-6004868BD4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0F6C8F9D-199F-4E7E-FA62-ABA1C0C419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26650" name="Picture 2" descr="Gooseneck Microphone">
            <a:extLst>
              <a:ext uri="{FF2B5EF4-FFF2-40B4-BE49-F238E27FC236}">
                <a16:creationId xmlns:a16="http://schemas.microsoft.com/office/drawing/2014/main" id="{F15D0EDC-73AC-5463-9E90-5B6D52B753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29" r="47212"/>
          <a:stretch>
            <a:fillRect/>
          </a:stretch>
        </p:blipFill>
        <p:spPr bwMode="auto">
          <a:xfrm>
            <a:off x="7677150" y="2011364"/>
            <a:ext cx="1587500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Text Box 25">
            <a:extLst>
              <a:ext uri="{FF2B5EF4-FFF2-40B4-BE49-F238E27FC236}">
                <a16:creationId xmlns:a16="http://schemas.microsoft.com/office/drawing/2014/main" id="{63EC2DC2-9907-463A-4769-B0C0CBBC25B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13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Gooseneck Microphone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Directional pattern		: </a:t>
            </a:r>
            <a:r>
              <a:rPr lang="en-US" altLang="ko-KR" sz="750" dirty="0" err="1">
                <a:latin typeface="+mn-ea"/>
              </a:rPr>
              <a:t>Supercardioid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Principle of operation	: Pressure gradient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Cartridge type		: Pre-polarized condenser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	: 20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Effective frequency range, ±2 dB, at 30 cm (11.8 in)				: 40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Sensitivity, nominal, ±2 dB at 1 kHz	: 12 mV/Pa; -38.4 dB re. 1 V/Pa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Distortion, THD &lt; 1%	: 134 dB SPL RMS, 137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		: Typ. 121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SPL, THD 10%		: 142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Rated output impedance	: 100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Minimum load impedance	: 2 k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Connector		: XLR-3M. Pin 1: shield, Pin 2: signal + phase, Pin 3: - 		phase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Color		: Matte black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diameter	: 19 mm (0.75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Capsule diameter		: 19 mm (0.75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length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 Capsule		: 23 mm (0.9 in),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 Boom poles		: 20 cm (8 in), 32 cm (13 in), 47 cm (18 in), 77 cm (30 in), 		122 cm (48 in)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263</Words>
  <Application>Microsoft Office PowerPoint</Application>
  <PresentationFormat>와이드스크린</PresentationFormat>
  <Paragraphs>26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12</cp:revision>
  <dcterms:created xsi:type="dcterms:W3CDTF">2025-12-02T06:40:47Z</dcterms:created>
  <dcterms:modified xsi:type="dcterms:W3CDTF">2025-12-02T06:43:25Z</dcterms:modified>
</cp:coreProperties>
</file>