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050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63" autoAdjust="0"/>
    <p:restoredTop sz="94660"/>
  </p:normalViewPr>
  <p:slideViewPr>
    <p:cSldViewPr snapToGrid="0">
      <p:cViewPr varScale="1">
        <p:scale>
          <a:sx n="62" d="100"/>
          <a:sy n="62" d="100"/>
        </p:scale>
        <p:origin x="72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85ACBA-BFFE-4CD6-B5B2-EEC3D1E34BEB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032FBE-DA35-4DCC-B141-F1E1F701467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18824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슬라이드 이미지 개체 틀 1">
            <a:extLst>
              <a:ext uri="{FF2B5EF4-FFF2-40B4-BE49-F238E27FC236}">
                <a16:creationId xmlns:a16="http://schemas.microsoft.com/office/drawing/2014/main" id="{E5D01BA4-1D58-3B96-734A-F9C5A0FD687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슬라이드 노트 개체 틀 2">
            <a:extLst>
              <a:ext uri="{FF2B5EF4-FFF2-40B4-BE49-F238E27FC236}">
                <a16:creationId xmlns:a16="http://schemas.microsoft.com/office/drawing/2014/main" id="{498C243E-9DCD-E56A-DBB3-622EA93A2D5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801C7A-FDE4-0672-727A-A3BCB8C36C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B20025DA-DFC2-201C-0708-B5FA4C4179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A1DFE4C-8A3F-2587-FD71-E0692687D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614A4F5-D131-4867-847F-C48F05F02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27EDDB1-0461-9B94-DD14-63FF8C253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01703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1E64EEB-7FFF-64E1-ECEB-F496E7611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C077211-F524-5126-EA95-E6246509EB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2CCB8A1-E973-DE24-DFDF-1CE6FE616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A196ED3-89A4-8CEC-0BCF-2F146F9EC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0B488FE-1E2E-08EB-8FDD-BD33A6218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7430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1CDF59BA-18D6-F1C6-E0E7-2142369F56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0E974930-0E65-B278-6112-29264D142D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CFE194D-13A5-5D7E-ED9C-3156C410E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AEAACC-299C-4661-0041-E98E98090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728A36-51B2-02EC-26F4-033D2EC88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042260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그림1.png">
            <a:extLst>
              <a:ext uri="{FF2B5EF4-FFF2-40B4-BE49-F238E27FC236}">
                <a16:creationId xmlns:a16="http://schemas.microsoft.com/office/drawing/2014/main" id="{5173C971-AE9A-65ED-07D6-EBFA7A5CAC8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7631" cy="690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810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61ACE3-1441-CAFD-9D80-E8CFD92AE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605EF17-1B50-756C-95B8-481DFB6255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AA06FB7-9F30-693F-9549-9F26E268B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CA65715-C267-AC70-19D5-DC09E523B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6D5746D-8FC0-D1C0-1490-0949DDBC2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89341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6B034FD-C473-585C-CD61-27BDEE5F46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7C793D4-0842-E7E2-6E3B-E07069B169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F8E96B4-EEB1-4BCA-C331-DC0BDEE68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C721801-C311-8B3E-1CB1-09D273987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2CB391A-751D-EF9B-5CC8-E25C5FA8F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6277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38B793-6E5B-A906-327E-2E5DF38B2B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000E6E8-3A09-B4B8-FB1F-1EF28E8E07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7F081428-8E94-9181-1C81-D179F3E6B0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DB65E43-5DDD-823E-4483-573F0F2A73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B23263C-ED5E-ABF6-A166-023BEF5BB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BE05EB5-C1C1-A848-5D3B-B6DEEAE9D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4329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7CA189B-5C27-9680-EF4E-284AE572B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313196B-7142-C15F-E5FC-86821F685F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8DD30D3-2F9E-0EE2-3620-88C2D939FC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2274BCC-3FF7-4A31-136E-95DBDFC149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5BB0020A-BB15-2CA6-A5AC-74E42D645F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604CC4F-0275-8B06-7B81-B1E485CD3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4C58215A-BD01-162B-BE69-4E3FD11D3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A8B4896F-831C-8A9F-524C-510E1F808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09780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0175F7B-1C91-233E-73FB-B645E32F9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121180C8-647A-DF7D-F853-ED8FEBEFB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C289E758-A154-B9B2-46AD-2658FEC65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79A9AD5-10A2-966F-9962-0A874C704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13723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08B24430-E525-C0D5-B410-30BF70E88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455C1315-A151-86B6-CFB6-EC91F1C6A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E0271259-FCA3-243B-B1BD-26EC662E1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171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5A55D0F-49C1-A6EE-BDFE-2A6ADCF5C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6638745-D9D0-7E99-763B-9FA9030DFA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777B776-FCC6-8419-B5C9-E6B897FFB0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2094265-60A9-587C-710D-D999DB01E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29EBC18-11C6-CC3F-B572-8855E9707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07CC093-0069-A87E-630D-4284DA412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7605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21ABC46-6628-A91F-8285-4970324734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E1C549E-99B7-DAB7-AF89-345EEC219E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328FB37-A9FE-94BC-7E8B-73421C691E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53E340E-5D12-5ABD-4652-7024E2D60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C06FA51-79C0-5C5D-44A3-39AD59EBD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BFF918B-6C99-D6BE-9F62-B1C26D288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0305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DB19C6B2-E536-8CCE-824F-3C5A12489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8786CA6-8BF9-F479-9D16-088925FA60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2C8955B-0D70-EB30-9543-7EF5A25587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F721FE4-EDDF-8F6E-7A4D-BDAAF011A3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A530B89-9F6B-E858-D59B-D1B7F3467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1996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7">
            <a:extLst>
              <a:ext uri="{FF2B5EF4-FFF2-40B4-BE49-F238E27FC236}">
                <a16:creationId xmlns:a16="http://schemas.microsoft.com/office/drawing/2014/main" id="{457F99E8-97C5-640D-1676-A65F736BBF99}"/>
              </a:ext>
            </a:extLst>
          </p:cNvPr>
          <p:cNvGrpSpPr>
            <a:grpSpLocks/>
          </p:cNvGrpSpPr>
          <p:nvPr/>
        </p:nvGrpSpPr>
        <p:grpSpPr bwMode="auto">
          <a:xfrm>
            <a:off x="6486526" y="836613"/>
            <a:ext cx="3979863" cy="869950"/>
            <a:chOff x="3198" y="750"/>
            <a:chExt cx="2222" cy="548"/>
          </a:xfrm>
        </p:grpSpPr>
        <p:sp>
          <p:nvSpPr>
            <p:cNvPr id="6172" name="Rectangle 8">
              <a:extLst>
                <a:ext uri="{FF2B5EF4-FFF2-40B4-BE49-F238E27FC236}">
                  <a16:creationId xmlns:a16="http://schemas.microsoft.com/office/drawing/2014/main" id="{1C44096C-B880-84B0-732F-6ACB1C53AA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1113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ko-KR" altLang="en-US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제조사</a:t>
              </a:r>
            </a:p>
          </p:txBody>
        </p:sp>
        <p:sp>
          <p:nvSpPr>
            <p:cNvPr id="6173" name="Rectangle 9">
              <a:extLst>
                <a:ext uri="{FF2B5EF4-FFF2-40B4-BE49-F238E27FC236}">
                  <a16:creationId xmlns:a16="http://schemas.microsoft.com/office/drawing/2014/main" id="{A13AEEEE-712F-F52F-B570-690D8E0F28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932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MODEL</a:t>
              </a:r>
            </a:p>
          </p:txBody>
        </p:sp>
        <p:sp>
          <p:nvSpPr>
            <p:cNvPr id="6174" name="Rectangle 10">
              <a:extLst>
                <a:ext uri="{FF2B5EF4-FFF2-40B4-BE49-F238E27FC236}">
                  <a16:creationId xmlns:a16="http://schemas.microsoft.com/office/drawing/2014/main" id="{3251B00F-57E2-CE87-13D8-2D76A9B5B8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751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NAME</a:t>
              </a:r>
            </a:p>
          </p:txBody>
        </p:sp>
        <p:sp>
          <p:nvSpPr>
            <p:cNvPr id="6175" name="Line 11">
              <a:extLst>
                <a:ext uri="{FF2B5EF4-FFF2-40B4-BE49-F238E27FC236}">
                  <a16:creationId xmlns:a16="http://schemas.microsoft.com/office/drawing/2014/main" id="{6C8E2FD3-4B9B-5208-6EFD-0DCB9C1A7B8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76" name="Line 12">
              <a:extLst>
                <a:ext uri="{FF2B5EF4-FFF2-40B4-BE49-F238E27FC236}">
                  <a16:creationId xmlns:a16="http://schemas.microsoft.com/office/drawing/2014/main" id="{9BACEA1F-3B0B-D2D9-90F2-91E2CF213C7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932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77" name="Line 13">
              <a:extLst>
                <a:ext uri="{FF2B5EF4-FFF2-40B4-BE49-F238E27FC236}">
                  <a16:creationId xmlns:a16="http://schemas.microsoft.com/office/drawing/2014/main" id="{9B758E8C-E8AD-2952-70F0-59B21D8502E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113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78" name="Line 14">
              <a:extLst>
                <a:ext uri="{FF2B5EF4-FFF2-40B4-BE49-F238E27FC236}">
                  <a16:creationId xmlns:a16="http://schemas.microsoft.com/office/drawing/2014/main" id="{A8CB58F4-A9D0-ACFE-A71F-EA622756A50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294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79" name="Line 15">
              <a:extLst>
                <a:ext uri="{FF2B5EF4-FFF2-40B4-BE49-F238E27FC236}">
                  <a16:creationId xmlns:a16="http://schemas.microsoft.com/office/drawing/2014/main" id="{8BB8F165-A8EB-61D6-D1FD-DB244FB23D3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80" name="Line 16">
              <a:extLst>
                <a:ext uri="{FF2B5EF4-FFF2-40B4-BE49-F238E27FC236}">
                  <a16:creationId xmlns:a16="http://schemas.microsoft.com/office/drawing/2014/main" id="{09419DCF-2328-53FD-C5C7-C04F83C9ECD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81" name="Rectangle 17">
              <a:extLst>
                <a:ext uri="{FF2B5EF4-FFF2-40B4-BE49-F238E27FC236}">
                  <a16:creationId xmlns:a16="http://schemas.microsoft.com/office/drawing/2014/main" id="{FBDD722B-D1D6-E7FE-8629-40BF7AE110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126"/>
              <a:ext cx="1542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DPA</a:t>
              </a:r>
            </a:p>
          </p:txBody>
        </p:sp>
        <p:sp>
          <p:nvSpPr>
            <p:cNvPr id="6182" name="Rectangle 18">
              <a:extLst>
                <a:ext uri="{FF2B5EF4-FFF2-40B4-BE49-F238E27FC236}">
                  <a16:creationId xmlns:a16="http://schemas.microsoft.com/office/drawing/2014/main" id="{3373AF00-F261-CF30-883B-646E61CDB1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932"/>
              <a:ext cx="1542" cy="1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4061</a:t>
              </a:r>
            </a:p>
          </p:txBody>
        </p:sp>
        <p:sp>
          <p:nvSpPr>
            <p:cNvPr id="6183" name="Rectangle 19">
              <a:extLst>
                <a:ext uri="{FF2B5EF4-FFF2-40B4-BE49-F238E27FC236}">
                  <a16:creationId xmlns:a16="http://schemas.microsoft.com/office/drawing/2014/main" id="{5F065473-3197-F09B-3BC0-C3F0062FB6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750"/>
              <a:ext cx="154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PIN MICROPHONE</a:t>
              </a:r>
            </a:p>
          </p:txBody>
        </p:sp>
        <p:sp>
          <p:nvSpPr>
            <p:cNvPr id="6184" name="Line 20">
              <a:extLst>
                <a:ext uri="{FF2B5EF4-FFF2-40B4-BE49-F238E27FC236}">
                  <a16:creationId xmlns:a16="http://schemas.microsoft.com/office/drawing/2014/main" id="{00DBFA8B-2E30-39EB-2C32-D021DB0EDED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85" name="Line 21">
              <a:extLst>
                <a:ext uri="{FF2B5EF4-FFF2-40B4-BE49-F238E27FC236}">
                  <a16:creationId xmlns:a16="http://schemas.microsoft.com/office/drawing/2014/main" id="{AD17CB52-3359-A3F8-097E-04068867563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932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86" name="Line 22">
              <a:extLst>
                <a:ext uri="{FF2B5EF4-FFF2-40B4-BE49-F238E27FC236}">
                  <a16:creationId xmlns:a16="http://schemas.microsoft.com/office/drawing/2014/main" id="{A320C6DF-74CB-AA23-E500-16CBE43F3E8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126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87" name="Line 23">
              <a:extLst>
                <a:ext uri="{FF2B5EF4-FFF2-40B4-BE49-F238E27FC236}">
                  <a16:creationId xmlns:a16="http://schemas.microsoft.com/office/drawing/2014/main" id="{4FBA8665-1BB4-9F60-9493-98B561EAD4B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298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88" name="Line 24">
              <a:extLst>
                <a:ext uri="{FF2B5EF4-FFF2-40B4-BE49-F238E27FC236}">
                  <a16:creationId xmlns:a16="http://schemas.microsoft.com/office/drawing/2014/main" id="{431D2218-341C-2B65-6D24-67A163514D9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0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89" name="Line 25">
              <a:extLst>
                <a:ext uri="{FF2B5EF4-FFF2-40B4-BE49-F238E27FC236}">
                  <a16:creationId xmlns:a16="http://schemas.microsoft.com/office/drawing/2014/main" id="{04159C99-E6D5-7711-D1E2-415508E3175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073" name="Rectangle 25">
            <a:extLst>
              <a:ext uri="{FF2B5EF4-FFF2-40B4-BE49-F238E27FC236}">
                <a16:creationId xmlns:a16="http://schemas.microsoft.com/office/drawing/2014/main" id="{41444C19-F647-436D-0586-EBEAA01C1A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4" name="Rectangle 26">
            <a:extLst>
              <a:ext uri="{FF2B5EF4-FFF2-40B4-BE49-F238E27FC236}">
                <a16:creationId xmlns:a16="http://schemas.microsoft.com/office/drawing/2014/main" id="{102EE03E-559E-01DB-BFAA-2CF3B59C15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5" name="Rectangle 27">
            <a:extLst>
              <a:ext uri="{FF2B5EF4-FFF2-40B4-BE49-F238E27FC236}">
                <a16:creationId xmlns:a16="http://schemas.microsoft.com/office/drawing/2014/main" id="{1694B826-A6CE-B7FE-86D4-10D54100A3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6" name="Rectangle 28">
            <a:extLst>
              <a:ext uri="{FF2B5EF4-FFF2-40B4-BE49-F238E27FC236}">
                <a16:creationId xmlns:a16="http://schemas.microsoft.com/office/drawing/2014/main" id="{7B8E0EE2-1BE6-2B59-155F-B3E6330771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7" name="Rectangle 29">
            <a:extLst>
              <a:ext uri="{FF2B5EF4-FFF2-40B4-BE49-F238E27FC236}">
                <a16:creationId xmlns:a16="http://schemas.microsoft.com/office/drawing/2014/main" id="{1502ACCE-A088-801C-8C2E-AD42A7188B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8" name="Rectangle 30">
            <a:extLst>
              <a:ext uri="{FF2B5EF4-FFF2-40B4-BE49-F238E27FC236}">
                <a16:creationId xmlns:a16="http://schemas.microsoft.com/office/drawing/2014/main" id="{3947E2D7-FD8E-8515-0A63-047B277DB8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0" name="Rectangle 32">
            <a:extLst>
              <a:ext uri="{FF2B5EF4-FFF2-40B4-BE49-F238E27FC236}">
                <a16:creationId xmlns:a16="http://schemas.microsoft.com/office/drawing/2014/main" id="{F52590B7-1E59-63AE-E55E-2CC80F4745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2" name="Rectangle 34">
            <a:extLst>
              <a:ext uri="{FF2B5EF4-FFF2-40B4-BE49-F238E27FC236}">
                <a16:creationId xmlns:a16="http://schemas.microsoft.com/office/drawing/2014/main" id="{D513F0F8-8F44-7E7D-F88A-E01E4CE775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1" name="Rectangle 33">
            <a:extLst>
              <a:ext uri="{FF2B5EF4-FFF2-40B4-BE49-F238E27FC236}">
                <a16:creationId xmlns:a16="http://schemas.microsoft.com/office/drawing/2014/main" id="{9C344CDA-C434-E626-9B73-00ADD16999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9" name="Rectangle 34">
            <a:extLst>
              <a:ext uri="{FF2B5EF4-FFF2-40B4-BE49-F238E27FC236}">
                <a16:creationId xmlns:a16="http://schemas.microsoft.com/office/drawing/2014/main" id="{2FA41B9C-9E4E-8FC7-6E15-8D04C8AE4B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3" name="Rectangle 35">
            <a:extLst>
              <a:ext uri="{FF2B5EF4-FFF2-40B4-BE49-F238E27FC236}">
                <a16:creationId xmlns:a16="http://schemas.microsoft.com/office/drawing/2014/main" id="{2CCBAC76-AC5B-0683-A006-010144D66F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4" name="Rectangle 36">
            <a:extLst>
              <a:ext uri="{FF2B5EF4-FFF2-40B4-BE49-F238E27FC236}">
                <a16:creationId xmlns:a16="http://schemas.microsoft.com/office/drawing/2014/main" id="{1D3B49F2-4B37-CDE3-0EF1-BEFD2354FF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5" name="Rectangle 37">
            <a:extLst>
              <a:ext uri="{FF2B5EF4-FFF2-40B4-BE49-F238E27FC236}">
                <a16:creationId xmlns:a16="http://schemas.microsoft.com/office/drawing/2014/main" id="{01EE41C0-FB6B-F5C4-7B87-20294BF1D8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6" name="Rectangle 38">
            <a:extLst>
              <a:ext uri="{FF2B5EF4-FFF2-40B4-BE49-F238E27FC236}">
                <a16:creationId xmlns:a16="http://schemas.microsoft.com/office/drawing/2014/main" id="{8C0686DB-6D91-EE79-F687-19E1C716F3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14" name="Rectangle 38">
            <a:extLst>
              <a:ext uri="{FF2B5EF4-FFF2-40B4-BE49-F238E27FC236}">
                <a16:creationId xmlns:a16="http://schemas.microsoft.com/office/drawing/2014/main" id="{FD844135-A63D-9447-CB58-69A6584D29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8" name="Rectangle 40">
            <a:extLst>
              <a:ext uri="{FF2B5EF4-FFF2-40B4-BE49-F238E27FC236}">
                <a16:creationId xmlns:a16="http://schemas.microsoft.com/office/drawing/2014/main" id="{17EC85DC-9EC2-0F96-65E0-123E89D816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9" name="Rectangle 41">
            <a:extLst>
              <a:ext uri="{FF2B5EF4-FFF2-40B4-BE49-F238E27FC236}">
                <a16:creationId xmlns:a16="http://schemas.microsoft.com/office/drawing/2014/main" id="{43D78C75-D71D-0138-4533-34BB8B1FE0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0" name="Rectangle 42">
            <a:extLst>
              <a:ext uri="{FF2B5EF4-FFF2-40B4-BE49-F238E27FC236}">
                <a16:creationId xmlns:a16="http://schemas.microsoft.com/office/drawing/2014/main" id="{EA304720-44C4-7D52-8A01-D9392DD936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1" name="Rectangle 43">
            <a:extLst>
              <a:ext uri="{FF2B5EF4-FFF2-40B4-BE49-F238E27FC236}">
                <a16:creationId xmlns:a16="http://schemas.microsoft.com/office/drawing/2014/main" id="{9DB48707-DF34-917B-414B-51E370DE93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2" name="Rectangle 44">
            <a:extLst>
              <a:ext uri="{FF2B5EF4-FFF2-40B4-BE49-F238E27FC236}">
                <a16:creationId xmlns:a16="http://schemas.microsoft.com/office/drawing/2014/main" id="{EC8E1BA0-E2F9-911C-E074-5944619885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3" name="Rectangle 45">
            <a:extLst>
              <a:ext uri="{FF2B5EF4-FFF2-40B4-BE49-F238E27FC236}">
                <a16:creationId xmlns:a16="http://schemas.microsoft.com/office/drawing/2014/main" id="{B325B108-0F94-3657-8FD8-CE9903B418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4" name="Rectangle 46">
            <a:extLst>
              <a:ext uri="{FF2B5EF4-FFF2-40B4-BE49-F238E27FC236}">
                <a16:creationId xmlns:a16="http://schemas.microsoft.com/office/drawing/2014/main" id="{2F052998-9DCF-0C4E-5E69-9A4F0DC390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5" name="Rectangle 47">
            <a:extLst>
              <a:ext uri="{FF2B5EF4-FFF2-40B4-BE49-F238E27FC236}">
                <a16:creationId xmlns:a16="http://schemas.microsoft.com/office/drawing/2014/main" id="{C8151E66-D28C-E960-B98A-C84E74AEB1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pic>
        <p:nvPicPr>
          <p:cNvPr id="6170" name="Picture 47" descr="4060 Series Miniature Omnidirectional Microphone">
            <a:extLst>
              <a:ext uri="{FF2B5EF4-FFF2-40B4-BE49-F238E27FC236}">
                <a16:creationId xmlns:a16="http://schemas.microsoft.com/office/drawing/2014/main" id="{893C84CD-383C-542F-EB25-84799AA0E3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43" r="45879"/>
          <a:stretch>
            <a:fillRect/>
          </a:stretch>
        </p:blipFill>
        <p:spPr bwMode="auto">
          <a:xfrm>
            <a:off x="7104064" y="2133601"/>
            <a:ext cx="2605087" cy="3533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" name="Text Box 25">
            <a:extLst>
              <a:ext uri="{FF2B5EF4-FFF2-40B4-BE49-F238E27FC236}">
                <a16:creationId xmlns:a16="http://schemas.microsoft.com/office/drawing/2014/main" id="{061737EE-D255-74A9-E6BB-4FB9C2336592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765301" y="1843088"/>
            <a:ext cx="4562475" cy="3613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altLang="ko-KR" sz="1000" i="1" dirty="0">
                <a:solidFill>
                  <a:prstClr val="black"/>
                </a:solidFill>
                <a:latin typeface="맑은 고딕"/>
                <a:ea typeface="맑은 고딕"/>
              </a:rPr>
              <a:t>Miniature Omnidirectional Microphone</a:t>
            </a:r>
          </a:p>
          <a:p>
            <a:pPr algn="ctr">
              <a:lnSpc>
                <a:spcPct val="150000"/>
              </a:lnSpc>
              <a:defRPr/>
            </a:pP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Directional pattern		: Omnidirectional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Principle of operation	: Pressure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Cartridge type		: Pre-polarized condenser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Frequency response	: 20 Hz - 20 kHz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Effective frequency range ±2 dB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 Soft boost grid		: 20 Hz - 20 kHz, 3 dB soft boost at 8 – 20kHz. 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 High boost grid		: 20 Hz- 20 kHz, 10 dB boost at 12 kHz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Sensitivity, nominal, ±3 dB at 1 kHz	: 6 mV/Pa; -44 dB re. 1 V/Pa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 Distortion, THD &lt; 1% - CORE	: 134 dB SPL RMS, 137 dB SPL peak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Dynamic range - CORE	: Typ. 111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Max. SPL, THD 10%		: 144 dB SPL peak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Rated output impedance	: 30 - 40 </a:t>
            </a:r>
            <a:r>
              <a:rPr lang="el-GR" altLang="ko-KR" sz="750" dirty="0">
                <a:latin typeface="+mn-ea"/>
              </a:rPr>
              <a:t>Ω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l-GR" altLang="ko-KR" sz="750" dirty="0">
                <a:latin typeface="+mn-ea"/>
              </a:rPr>
              <a:t> </a:t>
            </a:r>
            <a:r>
              <a:rPr lang="en-US" altLang="ko-KR" sz="750" dirty="0">
                <a:latin typeface="+mn-ea"/>
              </a:rPr>
              <a:t>Connector		: </a:t>
            </a:r>
            <a:r>
              <a:rPr lang="en-US" altLang="ko-KR" sz="750" dirty="0" err="1">
                <a:latin typeface="+mn-ea"/>
              </a:rPr>
              <a:t>MicroDot</a:t>
            </a:r>
            <a:r>
              <a:rPr lang="en-US" altLang="ko-KR" sz="750" dirty="0">
                <a:latin typeface="+mn-ea"/>
              </a:rPr>
              <a:t>, TA4F Mini-XLR, 3-pin LEMO, Mini-Jack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Color		: Black, beige, brown or white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Weight		: 7.5 g (0.26 </a:t>
            </a:r>
            <a:r>
              <a:rPr lang="en-US" altLang="ko-KR" sz="750" dirty="0" err="1">
                <a:latin typeface="+mn-ea"/>
              </a:rPr>
              <a:t>oz</a:t>
            </a:r>
            <a:r>
              <a:rPr lang="en-US" altLang="ko-KR" sz="750" dirty="0">
                <a:latin typeface="+mn-ea"/>
              </a:rPr>
              <a:t>) incl. Cable and </a:t>
            </a:r>
            <a:r>
              <a:rPr lang="en-US" altLang="ko-KR" sz="750" dirty="0" err="1">
                <a:latin typeface="+mn-ea"/>
              </a:rPr>
              <a:t>MicroDot</a:t>
            </a:r>
            <a:r>
              <a:rPr lang="en-US" altLang="ko-KR" sz="750" dirty="0">
                <a:latin typeface="+mn-ea"/>
              </a:rPr>
              <a:t> connector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Microphone diameter	: 5.4 mm (0.21 in)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Microphone length		: 12.7 mm (0.5 in)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Cable length		: 1.8 m (5.9 </a:t>
            </a:r>
            <a:r>
              <a:rPr lang="en-US" altLang="ko-KR" sz="750" dirty="0" err="1">
                <a:latin typeface="+mn-ea"/>
              </a:rPr>
              <a:t>ft</a:t>
            </a:r>
            <a:r>
              <a:rPr lang="en-US" altLang="ko-KR" sz="750" dirty="0">
                <a:latin typeface="+mn-ea"/>
              </a:rPr>
              <a:t>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250</Words>
  <Application>Microsoft Office PowerPoint</Application>
  <PresentationFormat>와이드스크린</PresentationFormat>
  <Paragraphs>26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새굴림</vt:lpstr>
      <vt:lpstr>Arial</vt:lpstr>
      <vt:lpstr>Arial Rounded MT Bold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이찬규</dc:creator>
  <cp:lastModifiedBy>이찬규</cp:lastModifiedBy>
  <cp:revision>2</cp:revision>
  <dcterms:created xsi:type="dcterms:W3CDTF">2025-12-02T06:40:47Z</dcterms:created>
  <dcterms:modified xsi:type="dcterms:W3CDTF">2025-12-02T06:41:46Z</dcterms:modified>
</cp:coreProperties>
</file>