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F8818CD2-B25C-ADA6-5D46-A66E77CB4C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CA2BA1A1-9770-2B5D-19A1-50F4067E66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01C50487-318E-B3DD-7C69-6C5AB28FA6C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6" name="Rectangle 8">
              <a:extLst>
                <a:ext uri="{FF2B5EF4-FFF2-40B4-BE49-F238E27FC236}">
                  <a16:creationId xmlns:a16="http://schemas.microsoft.com/office/drawing/2014/main" id="{E7437ED4-D7BD-F85E-EF5A-060345D53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7" name="Rectangle 9">
              <a:extLst>
                <a:ext uri="{FF2B5EF4-FFF2-40B4-BE49-F238E27FC236}">
                  <a16:creationId xmlns:a16="http://schemas.microsoft.com/office/drawing/2014/main" id="{30D4FCAA-98CF-09C9-55E4-B485AB898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8" name="Rectangle 10">
              <a:extLst>
                <a:ext uri="{FF2B5EF4-FFF2-40B4-BE49-F238E27FC236}">
                  <a16:creationId xmlns:a16="http://schemas.microsoft.com/office/drawing/2014/main" id="{DE632DF3-AA9F-37CB-47EB-C82CE0A84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D5CE9317-8BAD-A300-F02F-B4434731C3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BE4EF9BE-7A85-4561-0294-ADFEDACF6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1452533B-CAB4-2A57-4454-BC384F1DF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FF572481-72C0-4406-69E2-C7FC013994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Line 15">
              <a:extLst>
                <a:ext uri="{FF2B5EF4-FFF2-40B4-BE49-F238E27FC236}">
                  <a16:creationId xmlns:a16="http://schemas.microsoft.com/office/drawing/2014/main" id="{0BB965C4-1C92-5BEB-6353-0BBB995DCF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16">
              <a:extLst>
                <a:ext uri="{FF2B5EF4-FFF2-40B4-BE49-F238E27FC236}">
                  <a16:creationId xmlns:a16="http://schemas.microsoft.com/office/drawing/2014/main" id="{BDFCE99D-8251-4B0E-7C6D-1C8FBAE91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Rectangle 17">
              <a:extLst>
                <a:ext uri="{FF2B5EF4-FFF2-40B4-BE49-F238E27FC236}">
                  <a16:creationId xmlns:a16="http://schemas.microsoft.com/office/drawing/2014/main" id="{56169FD3-50AE-D280-488D-BC59A9E9C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12326" name="Rectangle 18">
              <a:extLst>
                <a:ext uri="{FF2B5EF4-FFF2-40B4-BE49-F238E27FC236}">
                  <a16:creationId xmlns:a16="http://schemas.microsoft.com/office/drawing/2014/main" id="{95D29897-597F-DEB9-FDD8-C976FD23D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4080</a:t>
              </a:r>
            </a:p>
          </p:txBody>
        </p:sp>
        <p:sp>
          <p:nvSpPr>
            <p:cNvPr id="12327" name="Rectangle 19">
              <a:extLst>
                <a:ext uri="{FF2B5EF4-FFF2-40B4-BE49-F238E27FC236}">
                  <a16:creationId xmlns:a16="http://schemas.microsoft.com/office/drawing/2014/main" id="{8173A670-6C72-7D0A-DC92-F3240FAE4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PIN MICROPHONE</a:t>
              </a:r>
            </a:p>
          </p:txBody>
        </p:sp>
        <p:sp>
          <p:nvSpPr>
            <p:cNvPr id="12328" name="Line 20">
              <a:extLst>
                <a:ext uri="{FF2B5EF4-FFF2-40B4-BE49-F238E27FC236}">
                  <a16:creationId xmlns:a16="http://schemas.microsoft.com/office/drawing/2014/main" id="{F87F76CC-C40F-C179-196B-0AB8443A8A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1">
              <a:extLst>
                <a:ext uri="{FF2B5EF4-FFF2-40B4-BE49-F238E27FC236}">
                  <a16:creationId xmlns:a16="http://schemas.microsoft.com/office/drawing/2014/main" id="{9036EA5A-E74A-1E27-33F5-0F12A1E4C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2">
              <a:extLst>
                <a:ext uri="{FF2B5EF4-FFF2-40B4-BE49-F238E27FC236}">
                  <a16:creationId xmlns:a16="http://schemas.microsoft.com/office/drawing/2014/main" id="{82110696-2D34-0873-A191-E5839B41A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3">
              <a:extLst>
                <a:ext uri="{FF2B5EF4-FFF2-40B4-BE49-F238E27FC236}">
                  <a16:creationId xmlns:a16="http://schemas.microsoft.com/office/drawing/2014/main" id="{2EF8E62D-55E3-3315-2524-9FEFFB9DD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2" name="Line 24">
              <a:extLst>
                <a:ext uri="{FF2B5EF4-FFF2-40B4-BE49-F238E27FC236}">
                  <a16:creationId xmlns:a16="http://schemas.microsoft.com/office/drawing/2014/main" id="{AF5C57F1-C126-A347-5ABF-115E580BEA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3" name="Line 25">
              <a:extLst>
                <a:ext uri="{FF2B5EF4-FFF2-40B4-BE49-F238E27FC236}">
                  <a16:creationId xmlns:a16="http://schemas.microsoft.com/office/drawing/2014/main" id="{C8B71321-3298-722A-A15E-40C8476B2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944B5340-C95B-FCDA-6B46-4DED8C33587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Miniature Cardioid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25 cm (9.8 in)				: 250 Hz - 17 kHz with typ. 4 dB soft boost at 4 - 6 kHz		 (-5 dB at 100 Hz)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20 mV/Pa; -34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Equivalent noise level, A-weighted	: Typ. 23 dB(A) re. 20 µPa (max. 26 dB(A))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 - CORE	: 126 dB SPL RMS, 129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100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134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 g (0.5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5.7 mm (0.22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30 mm (1.2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1.2 m (3.9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diameter		: 1.6 mm (0.06 in)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9415656A-EBBF-E16E-7F53-5E731FEE7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A946ABB9-602C-DC61-74F4-A92B6D412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EF91DA32-6D79-7437-8B7F-01E64A8B5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FE69041-2446-1690-1685-AB0DA45D0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97E44A9-D69C-D916-D903-5B4C5AA53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13FD025-91B2-8E11-3918-D6769E04B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18695E06-50DD-69B7-0B54-29F23F33C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448AE2F-9BA4-D87B-7C92-B61F5E913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88121553-4AE8-1E5F-3F7B-253D4EF5F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2F5D7DF2-869D-D091-3B64-91E63D8EA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A9B1ECDF-5EEC-57E1-D5FA-85E5E2943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878657E-105B-854D-BA73-07F605BAF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57F2B588-3540-1CD7-5FCD-ECFA15D78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5D4AAC4-F92C-D65E-FF0E-183554EE9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4FACB88D-B65E-8439-5C7B-7C114D08D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A08BC30D-8457-D7C6-457C-75534FE0E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21960BDC-0883-E431-FEF5-F927C2636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DC8B41D-8A76-19C4-7FB5-8222F6996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DCF00829-93B1-4BCF-4D1A-A37247F0B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1947F26E-5BBD-2021-43E4-F7117D819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435FC371-2CC2-6CF2-BE3C-78701C114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8988FA3A-1BCD-251E-46B5-1CC4C8554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A8A1190-E246-C630-ED31-7C5C042ED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2315" name="Picture 2" descr="4080 Miniature Cardioid Microphone">
            <a:extLst>
              <a:ext uri="{FF2B5EF4-FFF2-40B4-BE49-F238E27FC236}">
                <a16:creationId xmlns:a16="http://schemas.microsoft.com/office/drawing/2014/main" id="{356C6959-495F-A175-289E-EB04DEAA0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34" r="19778"/>
          <a:stretch>
            <a:fillRect/>
          </a:stretch>
        </p:blipFill>
        <p:spPr bwMode="auto">
          <a:xfrm>
            <a:off x="7132639" y="2786064"/>
            <a:ext cx="2778125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284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</cp:revision>
  <dcterms:created xsi:type="dcterms:W3CDTF">2025-12-02T06:40:47Z</dcterms:created>
  <dcterms:modified xsi:type="dcterms:W3CDTF">2025-12-02T06:42:15Z</dcterms:modified>
</cp:coreProperties>
</file>