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슬라이드 이미지 개체 틀 1">
            <a:extLst>
              <a:ext uri="{FF2B5EF4-FFF2-40B4-BE49-F238E27FC236}">
                <a16:creationId xmlns:a16="http://schemas.microsoft.com/office/drawing/2014/main" id="{E9756E54-9C0F-B610-D14B-3C483C4F19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슬라이드 노트 개체 틀 2">
            <a:extLst>
              <a:ext uri="{FF2B5EF4-FFF2-40B4-BE49-F238E27FC236}">
                <a16:creationId xmlns:a16="http://schemas.microsoft.com/office/drawing/2014/main" id="{80D875AE-7C11-5CB2-AF97-E294DFA74D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7">
            <a:extLst>
              <a:ext uri="{FF2B5EF4-FFF2-40B4-BE49-F238E27FC236}">
                <a16:creationId xmlns:a16="http://schemas.microsoft.com/office/drawing/2014/main" id="{BB520264-EB18-8C8B-09E5-F06557009374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2556" name="Rectangle 8">
              <a:extLst>
                <a:ext uri="{FF2B5EF4-FFF2-40B4-BE49-F238E27FC236}">
                  <a16:creationId xmlns:a16="http://schemas.microsoft.com/office/drawing/2014/main" id="{73FAD3D4-43D1-AE9B-4D3F-4F7B35633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2557" name="Rectangle 9">
              <a:extLst>
                <a:ext uri="{FF2B5EF4-FFF2-40B4-BE49-F238E27FC236}">
                  <a16:creationId xmlns:a16="http://schemas.microsoft.com/office/drawing/2014/main" id="{883A325A-251C-E0D5-5C40-81E840687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2558" name="Rectangle 10">
              <a:extLst>
                <a:ext uri="{FF2B5EF4-FFF2-40B4-BE49-F238E27FC236}">
                  <a16:creationId xmlns:a16="http://schemas.microsoft.com/office/drawing/2014/main" id="{89434005-F0E9-B22A-ABDF-5215199EE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2559" name="Line 11">
              <a:extLst>
                <a:ext uri="{FF2B5EF4-FFF2-40B4-BE49-F238E27FC236}">
                  <a16:creationId xmlns:a16="http://schemas.microsoft.com/office/drawing/2014/main" id="{F6B78BA8-1133-B0C1-8087-9555339ED7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0" name="Line 12">
              <a:extLst>
                <a:ext uri="{FF2B5EF4-FFF2-40B4-BE49-F238E27FC236}">
                  <a16:creationId xmlns:a16="http://schemas.microsoft.com/office/drawing/2014/main" id="{29B72F3D-962C-40D7-5DE6-15C477E8A5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1" name="Line 13">
              <a:extLst>
                <a:ext uri="{FF2B5EF4-FFF2-40B4-BE49-F238E27FC236}">
                  <a16:creationId xmlns:a16="http://schemas.microsoft.com/office/drawing/2014/main" id="{C7244017-6AF8-8A8F-EFD8-3775B49E63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2" name="Line 14">
              <a:extLst>
                <a:ext uri="{FF2B5EF4-FFF2-40B4-BE49-F238E27FC236}">
                  <a16:creationId xmlns:a16="http://schemas.microsoft.com/office/drawing/2014/main" id="{9CE3C4F0-0503-23F4-C08A-04594D7978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3" name="Line 15">
              <a:extLst>
                <a:ext uri="{FF2B5EF4-FFF2-40B4-BE49-F238E27FC236}">
                  <a16:creationId xmlns:a16="http://schemas.microsoft.com/office/drawing/2014/main" id="{F479366A-D44D-2C70-1695-B01C6F962C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Line 16">
              <a:extLst>
                <a:ext uri="{FF2B5EF4-FFF2-40B4-BE49-F238E27FC236}">
                  <a16:creationId xmlns:a16="http://schemas.microsoft.com/office/drawing/2014/main" id="{B972F6AB-21F9-6370-494B-A962198D3B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Rectangle 17">
              <a:extLst>
                <a:ext uri="{FF2B5EF4-FFF2-40B4-BE49-F238E27FC236}">
                  <a16:creationId xmlns:a16="http://schemas.microsoft.com/office/drawing/2014/main" id="{2608E1EB-F639-42D5-F7A9-2266BBFD9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22566" name="Rectangle 18">
              <a:extLst>
                <a:ext uri="{FF2B5EF4-FFF2-40B4-BE49-F238E27FC236}">
                  <a16:creationId xmlns:a16="http://schemas.microsoft.com/office/drawing/2014/main" id="{0C8BF3A5-28CB-6C11-69C3-62EAF0CA9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4098</a:t>
              </a:r>
            </a:p>
          </p:txBody>
        </p:sp>
        <p:sp>
          <p:nvSpPr>
            <p:cNvPr id="22567" name="Rectangle 19">
              <a:extLst>
                <a:ext uri="{FF2B5EF4-FFF2-40B4-BE49-F238E27FC236}">
                  <a16:creationId xmlns:a16="http://schemas.microsoft.com/office/drawing/2014/main" id="{D50102FB-C6BF-A569-43FE-2FF934CA92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GOOSENECK MICROPHONE</a:t>
              </a:r>
            </a:p>
          </p:txBody>
        </p:sp>
        <p:sp>
          <p:nvSpPr>
            <p:cNvPr id="22568" name="Line 20">
              <a:extLst>
                <a:ext uri="{FF2B5EF4-FFF2-40B4-BE49-F238E27FC236}">
                  <a16:creationId xmlns:a16="http://schemas.microsoft.com/office/drawing/2014/main" id="{74F348F3-1809-1F9B-BC2C-FB279F0F7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Line 21">
              <a:extLst>
                <a:ext uri="{FF2B5EF4-FFF2-40B4-BE49-F238E27FC236}">
                  <a16:creationId xmlns:a16="http://schemas.microsoft.com/office/drawing/2014/main" id="{8FDD75F6-C818-7663-9CA3-6134C25F4D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Line 22">
              <a:extLst>
                <a:ext uri="{FF2B5EF4-FFF2-40B4-BE49-F238E27FC236}">
                  <a16:creationId xmlns:a16="http://schemas.microsoft.com/office/drawing/2014/main" id="{770F4533-B1EF-573C-112C-6B39C5059C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Line 23">
              <a:extLst>
                <a:ext uri="{FF2B5EF4-FFF2-40B4-BE49-F238E27FC236}">
                  <a16:creationId xmlns:a16="http://schemas.microsoft.com/office/drawing/2014/main" id="{0C0CDCEA-5B32-A9CE-C728-21F091AED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Line 24">
              <a:extLst>
                <a:ext uri="{FF2B5EF4-FFF2-40B4-BE49-F238E27FC236}">
                  <a16:creationId xmlns:a16="http://schemas.microsoft.com/office/drawing/2014/main" id="{87BA7FB3-03AC-5436-41A3-F3146D930E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Line 25">
              <a:extLst>
                <a:ext uri="{FF2B5EF4-FFF2-40B4-BE49-F238E27FC236}">
                  <a16:creationId xmlns:a16="http://schemas.microsoft.com/office/drawing/2014/main" id="{B9DEF5DC-5999-24CB-D12A-B3F3907BCC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0FF7405C-D88B-CBE2-BDD3-9442DD000F9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Gooseneck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</a:t>
            </a:r>
            <a:r>
              <a:rPr lang="en-US" altLang="ko-KR" sz="750" dirty="0" err="1">
                <a:latin typeface="+mn-ea"/>
              </a:rPr>
              <a:t>Supercardioid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16 mV/Pa; -36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 - CORE	: 130 dB SPL RMS, 133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- CORE	: Typ. 110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135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From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		: 30 - 40 </a:t>
            </a:r>
            <a:r>
              <a:rPr lang="el-GR" altLang="ko-KR" sz="750" dirty="0">
                <a:latin typeface="+mn-ea"/>
              </a:rPr>
              <a:t>Ω.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l-GR" altLang="ko-KR" sz="750" dirty="0">
                <a:latin typeface="+mn-ea"/>
              </a:rPr>
              <a:t>   </a:t>
            </a:r>
            <a:r>
              <a:rPr lang="en-US" altLang="ko-KR" sz="750" dirty="0">
                <a:latin typeface="+mn-ea"/>
              </a:rPr>
              <a:t>From XLR connector or DAD6001-BC XLR Adapter				: 100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Minimum load impedance	: 2 k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 or XLR-3M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 or white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5.7 mm (0.22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Microdot		: 16 cm (6 in), 28 cm (11 in), 43 cm (17 in), 77 cm (30 in), 		122 cm (48 in)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XLR-3M		: 20 cm (8 in), 32 cm (13 in), 47 cm (18 in), 77 cm (30 in), 		122 cm (48 in).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57CE40AA-6C0F-DD3B-60B1-EA021D94A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B15A612F-200D-C507-210D-E1B4AA966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F40D7306-484D-F85D-9882-72E3B78EF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DA86C3E7-AD60-E850-8565-85AE82BD3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B5019DB1-79B6-8702-0891-326420750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67EC3D42-1403-27FE-E3FC-CA8998AF1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C28162D0-DC45-1EC0-86AE-F4F0FAA90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94B53C86-2B66-F73A-F079-2364F9850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7133C726-A04E-8B9F-0A89-9FF0DE6BF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ED6565AE-1C77-C6B2-A35A-FFEAA6E30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58F444BE-DDC2-8F99-70C2-83943D1FE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B7FE4DE6-FEAC-BDCB-BD3A-EE242BF3B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C44D2244-DDD5-2C3C-3C36-6186AC005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11A0A7E7-6FC5-0F7C-A62D-0949FAD10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A8CDDF88-3FAF-2D70-0570-68A04B18F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2975068-A1ED-B432-0599-389975792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DA9FAA9-DA4A-95E4-CDE1-1FB7F19C1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B5826B28-3E7C-D898-712E-54FC661E5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817FF423-991B-8645-1A35-E92E331C6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7C1AAE44-85CD-BCE3-71AD-164B39DE6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A14181CF-9E7F-260A-FBF5-711B097BE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48122972-7DA7-E29A-8ECA-319E2F3EA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FB0BC42B-2084-8F8C-6BB2-391933416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22555" name="Picture 2" descr="Gooseneck Microphone">
            <a:extLst>
              <a:ext uri="{FF2B5EF4-FFF2-40B4-BE49-F238E27FC236}">
                <a16:creationId xmlns:a16="http://schemas.microsoft.com/office/drawing/2014/main" id="{F1C909E4-E2BC-E755-B622-1BD428E00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871"/>
          <a:stretch>
            <a:fillRect/>
          </a:stretch>
        </p:blipFill>
        <p:spPr bwMode="auto">
          <a:xfrm>
            <a:off x="7032625" y="1968500"/>
            <a:ext cx="2281238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258</Words>
  <Application>Microsoft Office PowerPoint</Application>
  <PresentationFormat>와이드스크린</PresentationFormat>
  <Paragraphs>26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10</cp:revision>
  <dcterms:created xsi:type="dcterms:W3CDTF">2025-12-02T06:40:47Z</dcterms:created>
  <dcterms:modified xsi:type="dcterms:W3CDTF">2025-12-02T06:43:06Z</dcterms:modified>
</cp:coreProperties>
</file>