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4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슬라이드 이미지 개체 틀 1">
            <a:extLst>
              <a:ext uri="{FF2B5EF4-FFF2-40B4-BE49-F238E27FC236}">
                <a16:creationId xmlns:a16="http://schemas.microsoft.com/office/drawing/2014/main" id="{4E3B8866-D735-5AAD-E0BB-DA25F768EE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슬라이드 노트 개체 틀 2">
            <a:extLst>
              <a:ext uri="{FF2B5EF4-FFF2-40B4-BE49-F238E27FC236}">
                <a16:creationId xmlns:a16="http://schemas.microsoft.com/office/drawing/2014/main" id="{64CF8325-E7D2-8A3A-6F8D-CA4FCB3B096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5173C971-AE9A-65ED-07D6-EBFA7A5CAC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1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7">
            <a:extLst>
              <a:ext uri="{FF2B5EF4-FFF2-40B4-BE49-F238E27FC236}">
                <a16:creationId xmlns:a16="http://schemas.microsoft.com/office/drawing/2014/main" id="{13ABFEC8-BB18-C3B8-E5D8-6F7B0867398A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4364" name="Rectangle 8">
              <a:extLst>
                <a:ext uri="{FF2B5EF4-FFF2-40B4-BE49-F238E27FC236}">
                  <a16:creationId xmlns:a16="http://schemas.microsoft.com/office/drawing/2014/main" id="{F0C5A2AE-A5B6-53D0-88CF-EB6AB026AD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4365" name="Rectangle 9">
              <a:extLst>
                <a:ext uri="{FF2B5EF4-FFF2-40B4-BE49-F238E27FC236}">
                  <a16:creationId xmlns:a16="http://schemas.microsoft.com/office/drawing/2014/main" id="{7AEB1CD2-6D09-4F73-2E03-6BC5F761E1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4366" name="Rectangle 10">
              <a:extLst>
                <a:ext uri="{FF2B5EF4-FFF2-40B4-BE49-F238E27FC236}">
                  <a16:creationId xmlns:a16="http://schemas.microsoft.com/office/drawing/2014/main" id="{31F6C676-28C1-432C-9BF6-C2CB6DA0F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4367" name="Line 11">
              <a:extLst>
                <a:ext uri="{FF2B5EF4-FFF2-40B4-BE49-F238E27FC236}">
                  <a16:creationId xmlns:a16="http://schemas.microsoft.com/office/drawing/2014/main" id="{149F1EE9-F83B-7ED9-E128-276DEE33DF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8" name="Line 12">
              <a:extLst>
                <a:ext uri="{FF2B5EF4-FFF2-40B4-BE49-F238E27FC236}">
                  <a16:creationId xmlns:a16="http://schemas.microsoft.com/office/drawing/2014/main" id="{B77073ED-9FB0-DFE1-499E-332B9696DF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9" name="Line 13">
              <a:extLst>
                <a:ext uri="{FF2B5EF4-FFF2-40B4-BE49-F238E27FC236}">
                  <a16:creationId xmlns:a16="http://schemas.microsoft.com/office/drawing/2014/main" id="{1E24E91B-6B08-09D0-B43D-801599007E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0" name="Line 14">
              <a:extLst>
                <a:ext uri="{FF2B5EF4-FFF2-40B4-BE49-F238E27FC236}">
                  <a16:creationId xmlns:a16="http://schemas.microsoft.com/office/drawing/2014/main" id="{277704A3-E292-28EC-00EE-EDE2B119F0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1" name="Line 15">
              <a:extLst>
                <a:ext uri="{FF2B5EF4-FFF2-40B4-BE49-F238E27FC236}">
                  <a16:creationId xmlns:a16="http://schemas.microsoft.com/office/drawing/2014/main" id="{10FF8953-0ABA-9BA9-4F6F-5879854A30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2" name="Line 16">
              <a:extLst>
                <a:ext uri="{FF2B5EF4-FFF2-40B4-BE49-F238E27FC236}">
                  <a16:creationId xmlns:a16="http://schemas.microsoft.com/office/drawing/2014/main" id="{9876C7FB-6769-0864-20BE-7FA619A39B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3" name="Rectangle 17">
              <a:extLst>
                <a:ext uri="{FF2B5EF4-FFF2-40B4-BE49-F238E27FC236}">
                  <a16:creationId xmlns:a16="http://schemas.microsoft.com/office/drawing/2014/main" id="{EB7BA845-ABE2-D825-F3CB-AC2D8CC912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DPA</a:t>
              </a:r>
            </a:p>
          </p:txBody>
        </p:sp>
        <p:sp>
          <p:nvSpPr>
            <p:cNvPr id="14374" name="Rectangle 18">
              <a:extLst>
                <a:ext uri="{FF2B5EF4-FFF2-40B4-BE49-F238E27FC236}">
                  <a16:creationId xmlns:a16="http://schemas.microsoft.com/office/drawing/2014/main" id="{303ABA56-D9B6-8892-9B18-670B302EE9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4166</a:t>
              </a:r>
            </a:p>
          </p:txBody>
        </p:sp>
        <p:sp>
          <p:nvSpPr>
            <p:cNvPr id="14375" name="Rectangle 19">
              <a:extLst>
                <a:ext uri="{FF2B5EF4-FFF2-40B4-BE49-F238E27FC236}">
                  <a16:creationId xmlns:a16="http://schemas.microsoft.com/office/drawing/2014/main" id="{96555F75-0517-4A73-CD23-9FC0EA3D97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HEADSET MICROPHONE</a:t>
              </a:r>
            </a:p>
          </p:txBody>
        </p:sp>
        <p:sp>
          <p:nvSpPr>
            <p:cNvPr id="14376" name="Line 20">
              <a:extLst>
                <a:ext uri="{FF2B5EF4-FFF2-40B4-BE49-F238E27FC236}">
                  <a16:creationId xmlns:a16="http://schemas.microsoft.com/office/drawing/2014/main" id="{66064693-8034-C685-1197-78584AE23C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7" name="Line 21">
              <a:extLst>
                <a:ext uri="{FF2B5EF4-FFF2-40B4-BE49-F238E27FC236}">
                  <a16:creationId xmlns:a16="http://schemas.microsoft.com/office/drawing/2014/main" id="{A0906E8D-67DF-5FD8-089D-515C3C0495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8" name="Line 22">
              <a:extLst>
                <a:ext uri="{FF2B5EF4-FFF2-40B4-BE49-F238E27FC236}">
                  <a16:creationId xmlns:a16="http://schemas.microsoft.com/office/drawing/2014/main" id="{547655D6-2832-BDFF-1BB0-2C8AEAD8C3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9" name="Line 23">
              <a:extLst>
                <a:ext uri="{FF2B5EF4-FFF2-40B4-BE49-F238E27FC236}">
                  <a16:creationId xmlns:a16="http://schemas.microsoft.com/office/drawing/2014/main" id="{FAF315F6-3E3A-09A6-6AA8-7778E6D394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80" name="Line 24">
              <a:extLst>
                <a:ext uri="{FF2B5EF4-FFF2-40B4-BE49-F238E27FC236}">
                  <a16:creationId xmlns:a16="http://schemas.microsoft.com/office/drawing/2014/main" id="{274909FB-42B3-A742-8E88-97A0912528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81" name="Line 25">
              <a:extLst>
                <a:ext uri="{FF2B5EF4-FFF2-40B4-BE49-F238E27FC236}">
                  <a16:creationId xmlns:a16="http://schemas.microsoft.com/office/drawing/2014/main" id="{5F671910-FC7B-432E-F215-7F527C7149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037CC533-7602-BC4A-C296-B891109A293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Flex Omnidirectional Headset and </a:t>
            </a:r>
            <a:r>
              <a:rPr lang="en-US" altLang="ko-KR" sz="1000" i="1" dirty="0" err="1">
                <a:solidFill>
                  <a:prstClr val="black"/>
                </a:solidFill>
                <a:latin typeface="맑은 고딕"/>
                <a:ea typeface="맑은 고딕"/>
              </a:rPr>
              <a:t>Earset</a:t>
            </a: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 Microphone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Directional pattern		: Omnidirectional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Principle of operation	: Pressure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Cartridge type		: Pre-polarized condenser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	: 20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Effective frequency range ±2 dB	: 40 Hz - 20 kHz with 3 dB soft boost at 8 - 15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Sensitivity, nominal, ±3 dB at 1 kHz	: 6 mV/Pa; -44 dB re. 1 V/Pa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 Distortion, THD &lt; 1% - CORE	: 134 dB SPL RMS, 137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 - CORE	: Typ. 111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SPL, THD 10%		: 144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Rated output impedance	: 30 - 40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Connector		: </a:t>
            </a:r>
            <a:r>
              <a:rPr lang="en-US" altLang="ko-KR" sz="750" dirty="0" err="1">
                <a:latin typeface="+mn-ea"/>
              </a:rPr>
              <a:t>MicroDot</a:t>
            </a:r>
            <a:r>
              <a:rPr lang="en-US" altLang="ko-KR" sz="750" dirty="0">
                <a:latin typeface="+mn-ea"/>
              </a:rPr>
              <a:t>, TA4F Mini-XLR, 3-pin LEMO, Mini-Jack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Color		: Black, beige or brown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diameter	: 5.4 mm (0.21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Boom length	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 Normal		: 120 mm (4.7 in)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 Medium		: 100 mm (3.9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Cable length		: 1.3 m (4.3 </a:t>
            </a:r>
            <a:r>
              <a:rPr lang="en-US" altLang="ko-KR" sz="750" dirty="0" err="1">
                <a:latin typeface="+mn-ea"/>
              </a:rPr>
              <a:t>ft</a:t>
            </a:r>
            <a:r>
              <a:rPr lang="en-US" altLang="ko-KR" sz="750" dirty="0">
                <a:latin typeface="+mn-ea"/>
              </a:rPr>
              <a:t>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Cable color		: Black, beige or brown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Cable diameter		: 1.6 mm (0.06 in)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A57B31D6-35BA-940D-241E-080547E19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EC6CE5EC-2BCC-23CB-9E3C-F3642FD4D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0963D94A-2C51-A0A4-1030-DEF026A96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E3076CF5-1067-97D8-8A9E-0E3BC97B1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B41DC3AD-6CE0-7DFF-13B2-A53D9C4983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364DBB9F-56DC-CF72-9E15-1B6AFAEC08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8A12CC06-4EAF-A80E-B7BC-78028797A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45955CC4-B2E0-101B-8DF7-6F027D052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A6E76A6D-752B-4E83-A51D-9F2C67FD0B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513932E0-487A-3673-6A15-A2A45F216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32BED248-A2E6-7F45-0E9C-6E5A253A1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2B249EDE-D51A-9561-8B6B-C6C4C740EE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FF4DC6D4-8A9E-B89A-C505-4CE380F04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0901AD95-0A97-F97A-3991-333551196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4955B054-7A8D-9649-5886-EC4267867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82C0D285-F518-61C2-BA1D-77DEF9930B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3A27E395-1D7F-D275-61FE-BBA7C05A51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6105BF38-C590-6683-076E-9B4B02B88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99DBD259-DA95-61BC-4501-5FD6FEA0D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36C5B5D5-A5CE-E67C-ED05-F273BC383A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9616A4B3-59FF-D5DE-9279-E9DA519FCC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6C6AF5C1-46A7-0267-F100-D5B73B446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9318C1A3-85FF-DD8F-B2D1-FF3F4846E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14363" name="Picture 2" descr="Flex Omnidirectional Headset and Earset Microphone">
            <a:extLst>
              <a:ext uri="{FF2B5EF4-FFF2-40B4-BE49-F238E27FC236}">
                <a16:creationId xmlns:a16="http://schemas.microsoft.com/office/drawing/2014/main" id="{F0FFBC9A-AA5A-99C2-40E4-8EF3141CA5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6213" y="3025776"/>
            <a:ext cx="3848100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249</Words>
  <Application>Microsoft Office PowerPoint</Application>
  <PresentationFormat>와이드스크린</PresentationFormat>
  <Paragraphs>27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6</cp:revision>
  <dcterms:created xsi:type="dcterms:W3CDTF">2025-12-02T06:40:47Z</dcterms:created>
  <dcterms:modified xsi:type="dcterms:W3CDTF">2025-12-02T06:42:24Z</dcterms:modified>
</cp:coreProperties>
</file>