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이미지 개체 틀 1">
            <a:extLst>
              <a:ext uri="{FF2B5EF4-FFF2-40B4-BE49-F238E27FC236}">
                <a16:creationId xmlns:a16="http://schemas.microsoft.com/office/drawing/2014/main" id="{8C20DE0C-09DC-6BD7-FAAE-1D177B538F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슬라이드 노트 개체 틀 2">
            <a:extLst>
              <a:ext uri="{FF2B5EF4-FFF2-40B4-BE49-F238E27FC236}">
                <a16:creationId xmlns:a16="http://schemas.microsoft.com/office/drawing/2014/main" id="{BB49BA74-8BDB-8AD0-5C87-7BBC541524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lex Omnidirectional Headset and Earset Microphone">
            <a:extLst>
              <a:ext uri="{FF2B5EF4-FFF2-40B4-BE49-F238E27FC236}">
                <a16:creationId xmlns:a16="http://schemas.microsoft.com/office/drawing/2014/main" id="{1E3136B7-2953-AB72-348E-87DC99976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25" y="3025776"/>
            <a:ext cx="3848100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7" name="Group 7">
            <a:extLst>
              <a:ext uri="{FF2B5EF4-FFF2-40B4-BE49-F238E27FC236}">
                <a16:creationId xmlns:a16="http://schemas.microsoft.com/office/drawing/2014/main" id="{97ADED7C-EE70-CB17-3350-04CEAD90387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6412" name="Rectangle 8">
              <a:extLst>
                <a:ext uri="{FF2B5EF4-FFF2-40B4-BE49-F238E27FC236}">
                  <a16:creationId xmlns:a16="http://schemas.microsoft.com/office/drawing/2014/main" id="{1F81F704-1F52-95C4-89BE-E3524EF90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6413" name="Rectangle 9">
              <a:extLst>
                <a:ext uri="{FF2B5EF4-FFF2-40B4-BE49-F238E27FC236}">
                  <a16:creationId xmlns:a16="http://schemas.microsoft.com/office/drawing/2014/main" id="{1974B870-94D6-5922-F7D2-AA0CB2C40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6414" name="Rectangle 10">
              <a:extLst>
                <a:ext uri="{FF2B5EF4-FFF2-40B4-BE49-F238E27FC236}">
                  <a16:creationId xmlns:a16="http://schemas.microsoft.com/office/drawing/2014/main" id="{18D72588-67E3-DDDD-DE1E-1A3AD1BC7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6415" name="Line 11">
              <a:extLst>
                <a:ext uri="{FF2B5EF4-FFF2-40B4-BE49-F238E27FC236}">
                  <a16:creationId xmlns:a16="http://schemas.microsoft.com/office/drawing/2014/main" id="{19C5CB81-D455-D5FD-7400-DD17959077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6" name="Line 12">
              <a:extLst>
                <a:ext uri="{FF2B5EF4-FFF2-40B4-BE49-F238E27FC236}">
                  <a16:creationId xmlns:a16="http://schemas.microsoft.com/office/drawing/2014/main" id="{3B4AD94E-BE5C-D9A0-5560-DA75880EBD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7" name="Line 13">
              <a:extLst>
                <a:ext uri="{FF2B5EF4-FFF2-40B4-BE49-F238E27FC236}">
                  <a16:creationId xmlns:a16="http://schemas.microsoft.com/office/drawing/2014/main" id="{8CC1F749-E929-37EF-2AE4-ABE90DF08B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8" name="Line 14">
              <a:extLst>
                <a:ext uri="{FF2B5EF4-FFF2-40B4-BE49-F238E27FC236}">
                  <a16:creationId xmlns:a16="http://schemas.microsoft.com/office/drawing/2014/main" id="{E7A54FE2-534C-B7E3-719B-BEDE33FA7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9" name="Line 15">
              <a:extLst>
                <a:ext uri="{FF2B5EF4-FFF2-40B4-BE49-F238E27FC236}">
                  <a16:creationId xmlns:a16="http://schemas.microsoft.com/office/drawing/2014/main" id="{D2006341-7CD6-BA1D-1D1E-99AC61458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0" name="Line 16">
              <a:extLst>
                <a:ext uri="{FF2B5EF4-FFF2-40B4-BE49-F238E27FC236}">
                  <a16:creationId xmlns:a16="http://schemas.microsoft.com/office/drawing/2014/main" id="{F60C0E99-F0DE-A6ED-DB59-7AE37B291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1" name="Rectangle 17">
              <a:extLst>
                <a:ext uri="{FF2B5EF4-FFF2-40B4-BE49-F238E27FC236}">
                  <a16:creationId xmlns:a16="http://schemas.microsoft.com/office/drawing/2014/main" id="{075EEF2F-184B-75BA-B534-1A6C2DC49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16422" name="Rectangle 18">
              <a:extLst>
                <a:ext uri="{FF2B5EF4-FFF2-40B4-BE49-F238E27FC236}">
                  <a16:creationId xmlns:a16="http://schemas.microsoft.com/office/drawing/2014/main" id="{777C0B7D-7AF8-043A-CC1C-680C5A3265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4266</a:t>
              </a:r>
            </a:p>
          </p:txBody>
        </p:sp>
        <p:sp>
          <p:nvSpPr>
            <p:cNvPr id="16423" name="Rectangle 19">
              <a:extLst>
                <a:ext uri="{FF2B5EF4-FFF2-40B4-BE49-F238E27FC236}">
                  <a16:creationId xmlns:a16="http://schemas.microsoft.com/office/drawing/2014/main" id="{00399582-23A5-7469-805F-D5DF9A39C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HEADSET MICROPHONE</a:t>
              </a:r>
            </a:p>
          </p:txBody>
        </p:sp>
        <p:sp>
          <p:nvSpPr>
            <p:cNvPr id="16424" name="Line 20">
              <a:extLst>
                <a:ext uri="{FF2B5EF4-FFF2-40B4-BE49-F238E27FC236}">
                  <a16:creationId xmlns:a16="http://schemas.microsoft.com/office/drawing/2014/main" id="{6BFF744B-B648-D572-4366-4F0E30E347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5" name="Line 21">
              <a:extLst>
                <a:ext uri="{FF2B5EF4-FFF2-40B4-BE49-F238E27FC236}">
                  <a16:creationId xmlns:a16="http://schemas.microsoft.com/office/drawing/2014/main" id="{541A551B-A2A1-96A0-121D-7BDF51D0FD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6" name="Line 22">
              <a:extLst>
                <a:ext uri="{FF2B5EF4-FFF2-40B4-BE49-F238E27FC236}">
                  <a16:creationId xmlns:a16="http://schemas.microsoft.com/office/drawing/2014/main" id="{003443F4-DFBA-A190-71E5-8B158A46D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7" name="Line 23">
              <a:extLst>
                <a:ext uri="{FF2B5EF4-FFF2-40B4-BE49-F238E27FC236}">
                  <a16:creationId xmlns:a16="http://schemas.microsoft.com/office/drawing/2014/main" id="{31ACB8C9-2D49-6063-2A12-067257209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8" name="Line 24">
              <a:extLst>
                <a:ext uri="{FF2B5EF4-FFF2-40B4-BE49-F238E27FC236}">
                  <a16:creationId xmlns:a16="http://schemas.microsoft.com/office/drawing/2014/main" id="{71A47BF2-0833-69CB-D2E0-FB80AFF8B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9" name="Line 25">
              <a:extLst>
                <a:ext uri="{FF2B5EF4-FFF2-40B4-BE49-F238E27FC236}">
                  <a16:creationId xmlns:a16="http://schemas.microsoft.com/office/drawing/2014/main" id="{BEF0335C-8751-F141-4718-2B58B62CB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FBEB7661-B44F-95E6-6E24-59B9AB7EF0D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Flex Omnidirectional Headset and </a:t>
            </a:r>
            <a:r>
              <a:rPr lang="en-US" altLang="ko-KR" sz="1000" i="1" dirty="0" err="1">
                <a:solidFill>
                  <a:prstClr val="black"/>
                </a:solidFill>
                <a:latin typeface="맑은 고딕"/>
                <a:ea typeface="맑은 고딕"/>
              </a:rPr>
              <a:t>Earset</a:t>
            </a: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Soft boost grid		: 40 Hz - 20 kHz, 3 dB soft boost at 8 – 20 kHz.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High boost grid		: 40 Hz - 20 kHz, 10 dB boost at 12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 - CORE	: 134 dB SPL RMS, 137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	: Typ. 111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 or brown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		: 12.7 mm (0.5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1.3 m (4.3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color		: Black, beige or brown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diameter		: 1.6 mm (0.06 in) 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CF2BC04-25D4-94EA-6129-67D2BC095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2FB9AA8-64CF-AA30-7D6D-C481668B4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499699F9-A601-812C-1DBB-E5A21DAB9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00D1F47-20A8-D289-CE74-017F9DD77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D616169A-F81A-FEA1-2C49-CED38BC3D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B0FDF3C-5708-574F-C8A0-2B3606BE4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AE5F700-5809-9BA5-DEE6-6A206A7A7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A16350BC-D824-9650-FDD0-9B1A3388D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1E23E4CE-83EA-B89D-62F2-9E5BC1E2B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F353F21A-2802-5311-E4F8-8AD1E9743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3796FB7B-73DE-9D15-ED0B-A2F41E6F5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DA1132F1-82CA-B89F-DFD6-44FA875D9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C8CF3B70-B07D-F816-6099-E20089459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C1DBEE1F-6C58-5C28-17B3-E15B5EA7A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873B930-447C-6D1A-01FF-A2FB6AF41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B4DE78B-DD14-FAFE-A740-5F3A2E5CC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C151EF4-5F1F-40B9-F837-F580434F5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327C623-59B5-3D0C-16B0-61E18476A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6767650C-BB43-742A-B7CC-638F2C22B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AA0F9C6-0C25-DD90-C3A3-7F1A59884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412A2657-21B6-159F-FBAB-69907D9FF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C3E363CF-FFE1-E634-E46B-4AC67C51F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21D6B4C-D704-6987-555E-1459ADBAA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7</cp:revision>
  <dcterms:created xsi:type="dcterms:W3CDTF">2025-12-02T06:40:47Z</dcterms:created>
  <dcterms:modified xsi:type="dcterms:W3CDTF">2025-12-02T06:42:34Z</dcterms:modified>
</cp:coreProperties>
</file>