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1057" r:id="rId2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963" autoAdjust="0"/>
    <p:restoredTop sz="94660"/>
  </p:normalViewPr>
  <p:slideViewPr>
    <p:cSldViewPr snapToGrid="0">
      <p:cViewPr varScale="1">
        <p:scale>
          <a:sx n="62" d="100"/>
          <a:sy n="62" d="100"/>
        </p:scale>
        <p:origin x="72" y="3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C85ACBA-BFFE-4CD6-B5B2-EEC3D1E34BEB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F032FBE-DA35-4DCC-B141-F1E1F701467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188243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슬라이드 이미지 개체 틀 1">
            <a:extLst>
              <a:ext uri="{FF2B5EF4-FFF2-40B4-BE49-F238E27FC236}">
                <a16:creationId xmlns:a16="http://schemas.microsoft.com/office/drawing/2014/main" id="{762BD7AC-EC60-9A88-F7B8-687F9687CEDC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1507" name="슬라이드 노트 개체 틀 2">
            <a:extLst>
              <a:ext uri="{FF2B5EF4-FFF2-40B4-BE49-F238E27FC236}">
                <a16:creationId xmlns:a16="http://schemas.microsoft.com/office/drawing/2014/main" id="{248636BC-A182-51A8-0162-674E53A2EB44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ko-KR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1801C7A-FDE4-0672-727A-A3BCB8C36C3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B20025DA-DFC2-201C-0708-B5FA4C41796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5A1DFE4C-8A3F-2587-FD71-E0692687DF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8614A4F5-D131-4867-847F-C48F05F02F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C27EDDB1-0461-9B94-DD14-63FF8C2532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017033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1E64EEB-7FFF-64E1-ECEB-F496E76118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DC077211-F524-5126-EA95-E6246509EB6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22CCB8A1-E973-DE24-DFDF-1CE6FE6160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A196ED3-89A4-8CEC-0BCF-2F146F9ECC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10B488FE-1E2E-08EB-8FDD-BD33A6218A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743051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1CDF59BA-18D6-F1C6-E0E7-2142369F56B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0E974930-0E65-B278-6112-29264D142D1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5CFE194D-13A5-5D7E-ED9C-3156C410E2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1AEAACC-299C-4661-0041-E98E980900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4728A36-51B2-02EC-26F4-033D2EC88B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0422604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그림 1" descr="그림1.png">
            <a:extLst>
              <a:ext uri="{FF2B5EF4-FFF2-40B4-BE49-F238E27FC236}">
                <a16:creationId xmlns:a16="http://schemas.microsoft.com/office/drawing/2014/main" id="{5173C971-AE9A-65ED-07D6-EBFA7A5CAC8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207631" cy="6902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8104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2461ACE3-1441-CAFD-9D80-E8CFD92AE4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A605EF17-1B50-756C-95B8-481DFB6255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2AA06FB7-9F30-693F-9549-9F26E268BA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4CA65715-C267-AC70-19D5-DC09E523B8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56D5746D-8FC0-D1C0-1490-0949DDBC2E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893418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B6B034FD-C473-585C-CD61-27BDEE5F46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37C793D4-0842-E7E2-6E3B-E07069B1696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BF8E96B4-EEB1-4BCA-C331-DC0BDEE68C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AC721801-C311-8B3E-1CB1-09D2739872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92CB391A-751D-EF9B-5CC8-E25C5FA8F9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362778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E38B793-6E5B-A906-327E-2E5DF38B2B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7000E6E8-3A09-B4B8-FB1F-1EF28E8E076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7F081428-8E94-9181-1C81-D179F3E6B0A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DDB65E43-5DDD-823E-4483-573F0F2A73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CB23263C-ED5E-ABF6-A166-023BEF5BB9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ABE05EB5-C1C1-A848-5D3B-B6DEEAE9D0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743296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7CA189B-5C27-9680-EF4E-284AE572BA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6313196B-7142-C15F-E5FC-86821F685F6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58DD30D3-2F9E-0EE2-3620-88C2D939FC0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22274BCC-3FF7-4A31-136E-95DBDFC149E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5BB0020A-BB15-2CA6-A5AC-74E42D645F7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3604CC4F-0275-8B06-7B81-B1E485CD3F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4C58215A-BD01-162B-BE69-4E3FD11D3B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A8B4896F-831C-8A9F-524C-510E1F8084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097806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0175F7B-1C91-233E-73FB-B645E32F9C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121180C8-647A-DF7D-F853-ED8FEBEFB4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C289E758-A154-B9B2-46AD-2658FEC65E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979A9AD5-10A2-966F-9962-0A874C704B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137232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08B24430-E525-C0D5-B410-30BF70E88B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455C1315-A151-86B6-CFB6-EC91F1C6AA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E0271259-FCA3-243B-B1BD-26EC662E1F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51719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5A55D0F-49C1-A6EE-BDFE-2A6ADCF5CB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F6638745-D9D0-7E99-763B-9FA9030DFA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3777B776-FCC6-8419-B5C9-E6B897FFB0D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C2094265-60A9-587C-710D-D999DB01E5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D29EBC18-11C6-CC3F-B572-8855E9707E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907CC093-0069-A87E-630D-4284DA412B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276051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821ABC46-6628-A91F-8285-4970324734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6E1C549E-99B7-DAB7-AF89-345EEC219E2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3328FB37-A9FE-94BC-7E8B-73421C691E0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A53E340E-5D12-5ABD-4652-7024E2D608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7C06FA51-79C0-5C5D-44A3-39AD59EBD2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8BFF918B-6C99-D6BE-9F62-B1C26D2882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803050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DB19C6B2-E536-8CCE-824F-3C5A124897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D8786CA6-8BF9-F479-9D16-088925FA60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A2C8955B-0D70-EB30-9543-7EF5A255878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82ED3BB-F0C3-4707-B0F6-CA99AF7E8448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FF721FE4-EDDF-8F6E-7A4D-BDAAF011A36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EA530B89-9F6B-E858-D59B-D1B7F3467C5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219968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482" name="Group 7">
            <a:extLst>
              <a:ext uri="{FF2B5EF4-FFF2-40B4-BE49-F238E27FC236}">
                <a16:creationId xmlns:a16="http://schemas.microsoft.com/office/drawing/2014/main" id="{858891F1-21A9-1552-0F91-13DC3DC31C71}"/>
              </a:ext>
            </a:extLst>
          </p:cNvPr>
          <p:cNvGrpSpPr>
            <a:grpSpLocks/>
          </p:cNvGrpSpPr>
          <p:nvPr/>
        </p:nvGrpSpPr>
        <p:grpSpPr bwMode="auto">
          <a:xfrm>
            <a:off x="6486526" y="836613"/>
            <a:ext cx="3979863" cy="869950"/>
            <a:chOff x="3198" y="750"/>
            <a:chExt cx="2222" cy="548"/>
          </a:xfrm>
        </p:grpSpPr>
        <p:sp>
          <p:nvSpPr>
            <p:cNvPr id="20508" name="Rectangle 8">
              <a:extLst>
                <a:ext uri="{FF2B5EF4-FFF2-40B4-BE49-F238E27FC236}">
                  <a16:creationId xmlns:a16="http://schemas.microsoft.com/office/drawing/2014/main" id="{FE0F4193-B1C4-3F93-76B7-61A80F032BB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98" y="1113"/>
              <a:ext cx="635" cy="18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ko-KR" altLang="en-US" sz="1100">
                  <a:solidFill>
                    <a:srgbClr val="000066"/>
                  </a:solidFill>
                  <a:latin typeface="새굴림" panose="02030600000101010101" pitchFamily="18" charset="-127"/>
                  <a:ea typeface="새굴림" panose="02030600000101010101" pitchFamily="18" charset="-127"/>
                </a:rPr>
                <a:t>제조사</a:t>
              </a:r>
            </a:p>
          </p:txBody>
        </p:sp>
        <p:sp>
          <p:nvSpPr>
            <p:cNvPr id="20509" name="Rectangle 9">
              <a:extLst>
                <a:ext uri="{FF2B5EF4-FFF2-40B4-BE49-F238E27FC236}">
                  <a16:creationId xmlns:a16="http://schemas.microsoft.com/office/drawing/2014/main" id="{0EE75750-6D4D-FF6D-69B0-D3BF02E388D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98" y="932"/>
              <a:ext cx="635" cy="18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en-US" altLang="ko-KR" sz="1100">
                  <a:solidFill>
                    <a:srgbClr val="000066"/>
                  </a:solidFill>
                  <a:latin typeface="새굴림" panose="02030600000101010101" pitchFamily="18" charset="-127"/>
                  <a:ea typeface="새굴림" panose="02030600000101010101" pitchFamily="18" charset="-127"/>
                </a:rPr>
                <a:t>MODEL</a:t>
              </a:r>
            </a:p>
          </p:txBody>
        </p:sp>
        <p:sp>
          <p:nvSpPr>
            <p:cNvPr id="20510" name="Rectangle 10">
              <a:extLst>
                <a:ext uri="{FF2B5EF4-FFF2-40B4-BE49-F238E27FC236}">
                  <a16:creationId xmlns:a16="http://schemas.microsoft.com/office/drawing/2014/main" id="{016580F7-D7B9-DD09-46ED-C90C10F4DCF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98" y="751"/>
              <a:ext cx="635" cy="18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en-US" altLang="ko-KR" sz="1100">
                  <a:solidFill>
                    <a:srgbClr val="000066"/>
                  </a:solidFill>
                  <a:latin typeface="새굴림" panose="02030600000101010101" pitchFamily="18" charset="-127"/>
                  <a:ea typeface="새굴림" panose="02030600000101010101" pitchFamily="18" charset="-127"/>
                </a:rPr>
                <a:t>NAME</a:t>
              </a:r>
            </a:p>
          </p:txBody>
        </p:sp>
        <p:sp>
          <p:nvSpPr>
            <p:cNvPr id="20511" name="Line 11">
              <a:extLst>
                <a:ext uri="{FF2B5EF4-FFF2-40B4-BE49-F238E27FC236}">
                  <a16:creationId xmlns:a16="http://schemas.microsoft.com/office/drawing/2014/main" id="{2F17A66F-599D-BECF-F956-AFD844E8846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751"/>
              <a:ext cx="635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0512" name="Line 12">
              <a:extLst>
                <a:ext uri="{FF2B5EF4-FFF2-40B4-BE49-F238E27FC236}">
                  <a16:creationId xmlns:a16="http://schemas.microsoft.com/office/drawing/2014/main" id="{3CEA3A02-1179-CB6A-8706-D2A5EE7EE4C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932"/>
              <a:ext cx="635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0513" name="Line 13">
              <a:extLst>
                <a:ext uri="{FF2B5EF4-FFF2-40B4-BE49-F238E27FC236}">
                  <a16:creationId xmlns:a16="http://schemas.microsoft.com/office/drawing/2014/main" id="{0E448AF7-DD4A-F988-F22A-BC516907866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1113"/>
              <a:ext cx="635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0514" name="Line 14">
              <a:extLst>
                <a:ext uri="{FF2B5EF4-FFF2-40B4-BE49-F238E27FC236}">
                  <a16:creationId xmlns:a16="http://schemas.microsoft.com/office/drawing/2014/main" id="{628AB70C-6C43-8B33-6940-AF9EB16A63B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1294"/>
              <a:ext cx="635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0515" name="Line 15">
              <a:extLst>
                <a:ext uri="{FF2B5EF4-FFF2-40B4-BE49-F238E27FC236}">
                  <a16:creationId xmlns:a16="http://schemas.microsoft.com/office/drawing/2014/main" id="{2F409762-DE66-C4C5-C098-C1882614EB7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33" y="751"/>
              <a:ext cx="0" cy="543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0516" name="Line 16">
              <a:extLst>
                <a:ext uri="{FF2B5EF4-FFF2-40B4-BE49-F238E27FC236}">
                  <a16:creationId xmlns:a16="http://schemas.microsoft.com/office/drawing/2014/main" id="{BF1CAC07-0B48-03C9-6544-50A63C94B35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751"/>
              <a:ext cx="0" cy="543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0517" name="Rectangle 17">
              <a:extLst>
                <a:ext uri="{FF2B5EF4-FFF2-40B4-BE49-F238E27FC236}">
                  <a16:creationId xmlns:a16="http://schemas.microsoft.com/office/drawing/2014/main" id="{676CA121-13A7-8A7A-C6E2-A0B398F0BDB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78" y="1126"/>
              <a:ext cx="1542" cy="17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eaLnBrk="1" hangingPunct="1">
                <a:spcBef>
                  <a:spcPct val="20000"/>
                </a:spcBef>
              </a:pPr>
              <a:r>
                <a:rPr lang="en-US" altLang="ko-KR" sz="1200">
                  <a:latin typeface="Arial Rounded MT Bold" panose="020F0704030504030204" pitchFamily="34" charset="0"/>
                </a:rPr>
                <a:t>DPA</a:t>
              </a:r>
            </a:p>
          </p:txBody>
        </p:sp>
        <p:sp>
          <p:nvSpPr>
            <p:cNvPr id="20518" name="Rectangle 18">
              <a:extLst>
                <a:ext uri="{FF2B5EF4-FFF2-40B4-BE49-F238E27FC236}">
                  <a16:creationId xmlns:a16="http://schemas.microsoft.com/office/drawing/2014/main" id="{262E420F-FEF1-8671-B6CD-2544F7115BA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78" y="932"/>
              <a:ext cx="1542" cy="194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eaLnBrk="1" hangingPunct="1">
                <a:spcBef>
                  <a:spcPct val="20000"/>
                </a:spcBef>
              </a:pPr>
              <a:r>
                <a:rPr lang="en-US" altLang="ko-KR" sz="1200">
                  <a:latin typeface="Arial Rounded MT Bold" panose="020F0704030504030204" pitchFamily="34" charset="0"/>
                </a:rPr>
                <a:t>4488</a:t>
              </a:r>
            </a:p>
          </p:txBody>
        </p:sp>
        <p:sp>
          <p:nvSpPr>
            <p:cNvPr id="20519" name="Rectangle 19">
              <a:extLst>
                <a:ext uri="{FF2B5EF4-FFF2-40B4-BE49-F238E27FC236}">
                  <a16:creationId xmlns:a16="http://schemas.microsoft.com/office/drawing/2014/main" id="{A583CECF-776A-C797-3D98-B4D51FF8F14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78" y="750"/>
              <a:ext cx="1542" cy="18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eaLnBrk="1" hangingPunct="1">
                <a:spcBef>
                  <a:spcPct val="20000"/>
                </a:spcBef>
              </a:pPr>
              <a:r>
                <a:rPr lang="en-US" altLang="ko-KR" sz="1200">
                  <a:latin typeface="Arial Rounded MT Bold" panose="020F0704030504030204" pitchFamily="34" charset="0"/>
                </a:rPr>
                <a:t>HEADSET MICROPHONE</a:t>
              </a:r>
            </a:p>
          </p:txBody>
        </p:sp>
        <p:sp>
          <p:nvSpPr>
            <p:cNvPr id="20520" name="Line 20">
              <a:extLst>
                <a:ext uri="{FF2B5EF4-FFF2-40B4-BE49-F238E27FC236}">
                  <a16:creationId xmlns:a16="http://schemas.microsoft.com/office/drawing/2014/main" id="{3B3182F7-16FF-89B1-AE1B-B394F37F7E8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750"/>
              <a:ext cx="1542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0521" name="Line 21">
              <a:extLst>
                <a:ext uri="{FF2B5EF4-FFF2-40B4-BE49-F238E27FC236}">
                  <a16:creationId xmlns:a16="http://schemas.microsoft.com/office/drawing/2014/main" id="{9FB8C7CA-4604-79E9-2348-5E62BB3F884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932"/>
              <a:ext cx="1542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0522" name="Line 22">
              <a:extLst>
                <a:ext uri="{FF2B5EF4-FFF2-40B4-BE49-F238E27FC236}">
                  <a16:creationId xmlns:a16="http://schemas.microsoft.com/office/drawing/2014/main" id="{B265D723-AABF-3A6F-24A3-5045E8DD166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1126"/>
              <a:ext cx="1542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0523" name="Line 23">
              <a:extLst>
                <a:ext uri="{FF2B5EF4-FFF2-40B4-BE49-F238E27FC236}">
                  <a16:creationId xmlns:a16="http://schemas.microsoft.com/office/drawing/2014/main" id="{1654E798-5CDB-D5B4-87E5-D4A92A96FDE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1298"/>
              <a:ext cx="1542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0524" name="Line 24">
              <a:extLst>
                <a:ext uri="{FF2B5EF4-FFF2-40B4-BE49-F238E27FC236}">
                  <a16:creationId xmlns:a16="http://schemas.microsoft.com/office/drawing/2014/main" id="{77D87DA5-3F28-CF18-8BAB-AE190E7B06D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420" y="750"/>
              <a:ext cx="0" cy="548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0525" name="Line 25">
              <a:extLst>
                <a:ext uri="{FF2B5EF4-FFF2-40B4-BE49-F238E27FC236}">
                  <a16:creationId xmlns:a16="http://schemas.microsoft.com/office/drawing/2014/main" id="{DEB1FC10-6CF7-7041-8844-A6E9EBF66DA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750"/>
              <a:ext cx="0" cy="548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</p:grpSp>
      <p:sp>
        <p:nvSpPr>
          <p:cNvPr id="27" name="Text Box 25">
            <a:extLst>
              <a:ext uri="{FF2B5EF4-FFF2-40B4-BE49-F238E27FC236}">
                <a16:creationId xmlns:a16="http://schemas.microsoft.com/office/drawing/2014/main" id="{6173C2A5-513A-4AFA-61C2-9761FDC28B50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1765301" y="1843088"/>
            <a:ext cx="4562475" cy="3613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150000"/>
              </a:lnSpc>
              <a:defRPr/>
            </a:pPr>
            <a:r>
              <a:rPr lang="en-US" altLang="ko-KR" sz="1000" i="1" dirty="0">
                <a:solidFill>
                  <a:prstClr val="black"/>
                </a:solidFill>
                <a:latin typeface="맑은 고딕"/>
                <a:ea typeface="맑은 고딕"/>
              </a:rPr>
              <a:t>Directional Headset Microphone</a:t>
            </a:r>
          </a:p>
          <a:p>
            <a:pPr algn="ctr">
              <a:lnSpc>
                <a:spcPct val="150000"/>
              </a:lnSpc>
              <a:defRPr/>
            </a:pPr>
            <a:endParaRPr lang="en-US" altLang="ko-KR" sz="750" dirty="0">
              <a:latin typeface="+mn-ea"/>
            </a:endParaRP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Directional pattern		: Cardioid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Principle of operation	: Pressure gradient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Cartridge type		: Pre-polarized condenser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Frequency response	: 20 Hz - 20 kHz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Effective frequency range, ±2 dB, Near field 2-3 cm (0.8 - 1.2 in)			: 100 Hz - 20 kHz (4 - 6 dB soft boost at 15 kHz)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Sensitivity, nominal, ±3 dB at 1 kHz	: 6 mV/Pa; -44 dB re. 1 V/Pa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Distortion, THD &lt; 1% - CORE	: 134 dB SPL RMS, 137 dB SPL peak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Dynamic range - CORE	: Typ. 111 dB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Max. SPL, THD 10%		: 144 dB SPL peak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Rated output impedance	: 30 - 40 </a:t>
            </a:r>
            <a:r>
              <a:rPr lang="el-GR" altLang="ko-KR" sz="750" dirty="0">
                <a:latin typeface="+mn-ea"/>
              </a:rPr>
              <a:t>Ω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l-GR" altLang="ko-KR" sz="750" dirty="0">
                <a:latin typeface="+mn-ea"/>
              </a:rPr>
              <a:t> </a:t>
            </a:r>
            <a:r>
              <a:rPr lang="en-US" altLang="ko-KR" sz="750" dirty="0">
                <a:latin typeface="+mn-ea"/>
              </a:rPr>
              <a:t>Connector		: </a:t>
            </a:r>
            <a:r>
              <a:rPr lang="en-US" altLang="ko-KR" sz="750" dirty="0" err="1">
                <a:latin typeface="+mn-ea"/>
              </a:rPr>
              <a:t>MicroDot</a:t>
            </a:r>
            <a:r>
              <a:rPr lang="en-US" altLang="ko-KR" sz="750" dirty="0">
                <a:latin typeface="+mn-ea"/>
              </a:rPr>
              <a:t>, TA4F Mini-XLR, 3-pin LEMO, Mini-Jack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Color		: Black, beige or brown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Weight		: 14 g (0.5 </a:t>
            </a:r>
            <a:r>
              <a:rPr lang="en-US" altLang="ko-KR" sz="750" dirty="0" err="1">
                <a:latin typeface="+mn-ea"/>
              </a:rPr>
              <a:t>oz</a:t>
            </a:r>
            <a:r>
              <a:rPr lang="en-US" altLang="ko-KR" sz="750" dirty="0">
                <a:latin typeface="+mn-ea"/>
              </a:rPr>
              <a:t>) incl. Cable and </a:t>
            </a:r>
            <a:r>
              <a:rPr lang="en-US" altLang="ko-KR" sz="750" dirty="0" err="1">
                <a:latin typeface="+mn-ea"/>
              </a:rPr>
              <a:t>MicroDot</a:t>
            </a:r>
            <a:r>
              <a:rPr lang="en-US" altLang="ko-KR" sz="750" dirty="0">
                <a:latin typeface="+mn-ea"/>
              </a:rPr>
              <a:t> connector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Microphone diameter	: 5.4 mm (0.21 in)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Microphone length		: 11 mm (0.5 in)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Cable length		: 1.2 m (3.9 </a:t>
            </a:r>
            <a:r>
              <a:rPr lang="en-US" altLang="ko-KR" sz="750" dirty="0" err="1">
                <a:latin typeface="+mn-ea"/>
              </a:rPr>
              <a:t>ft</a:t>
            </a:r>
            <a:r>
              <a:rPr lang="en-US" altLang="ko-KR" sz="750" dirty="0">
                <a:latin typeface="+mn-ea"/>
              </a:rPr>
              <a:t>)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Cable diameter		: 1.6 mm (0.06 in) </a:t>
            </a:r>
          </a:p>
        </p:txBody>
      </p:sp>
      <p:sp>
        <p:nvSpPr>
          <p:cNvPr id="2073" name="Rectangle 25">
            <a:extLst>
              <a:ext uri="{FF2B5EF4-FFF2-40B4-BE49-F238E27FC236}">
                <a16:creationId xmlns:a16="http://schemas.microsoft.com/office/drawing/2014/main" id="{D7545B4E-14BA-4AAB-5757-AC7C7CD903C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74" name="Rectangle 26">
            <a:extLst>
              <a:ext uri="{FF2B5EF4-FFF2-40B4-BE49-F238E27FC236}">
                <a16:creationId xmlns:a16="http://schemas.microsoft.com/office/drawing/2014/main" id="{97F8EFFB-CB5A-04E6-B971-91146A75872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75" name="Rectangle 27">
            <a:extLst>
              <a:ext uri="{FF2B5EF4-FFF2-40B4-BE49-F238E27FC236}">
                <a16:creationId xmlns:a16="http://schemas.microsoft.com/office/drawing/2014/main" id="{80FEB8D9-8B68-42C5-D360-7DEC51414E9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76" name="Rectangle 28">
            <a:extLst>
              <a:ext uri="{FF2B5EF4-FFF2-40B4-BE49-F238E27FC236}">
                <a16:creationId xmlns:a16="http://schemas.microsoft.com/office/drawing/2014/main" id="{F45CFCD0-DE47-C229-12B7-476B379CF41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77" name="Rectangle 29">
            <a:extLst>
              <a:ext uri="{FF2B5EF4-FFF2-40B4-BE49-F238E27FC236}">
                <a16:creationId xmlns:a16="http://schemas.microsoft.com/office/drawing/2014/main" id="{818D42C8-2CCA-4267-8BCA-9A9AA423BD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78" name="Rectangle 30">
            <a:extLst>
              <a:ext uri="{FF2B5EF4-FFF2-40B4-BE49-F238E27FC236}">
                <a16:creationId xmlns:a16="http://schemas.microsoft.com/office/drawing/2014/main" id="{DABDFCFA-0FE5-37CC-7A45-2DD53208079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0" name="Rectangle 32">
            <a:extLst>
              <a:ext uri="{FF2B5EF4-FFF2-40B4-BE49-F238E27FC236}">
                <a16:creationId xmlns:a16="http://schemas.microsoft.com/office/drawing/2014/main" id="{95AE8CDC-8E85-CB0E-FA11-D4FE3A9F6E3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2" name="Rectangle 34">
            <a:extLst>
              <a:ext uri="{FF2B5EF4-FFF2-40B4-BE49-F238E27FC236}">
                <a16:creationId xmlns:a16="http://schemas.microsoft.com/office/drawing/2014/main" id="{0882557E-94F1-097E-B245-772A34BB46A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1" name="Rectangle 33">
            <a:extLst>
              <a:ext uri="{FF2B5EF4-FFF2-40B4-BE49-F238E27FC236}">
                <a16:creationId xmlns:a16="http://schemas.microsoft.com/office/drawing/2014/main" id="{BDC7D86D-6C72-ADDC-4ADC-EDD8AF02CA3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9" name="Rectangle 34">
            <a:extLst>
              <a:ext uri="{FF2B5EF4-FFF2-40B4-BE49-F238E27FC236}">
                <a16:creationId xmlns:a16="http://schemas.microsoft.com/office/drawing/2014/main" id="{A10A4FE0-577A-207B-87C3-7FE73DFDE4B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3" name="Rectangle 35">
            <a:extLst>
              <a:ext uri="{FF2B5EF4-FFF2-40B4-BE49-F238E27FC236}">
                <a16:creationId xmlns:a16="http://schemas.microsoft.com/office/drawing/2014/main" id="{336968DF-FB43-6694-518A-DD22D965289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4" name="Rectangle 36">
            <a:extLst>
              <a:ext uri="{FF2B5EF4-FFF2-40B4-BE49-F238E27FC236}">
                <a16:creationId xmlns:a16="http://schemas.microsoft.com/office/drawing/2014/main" id="{365AADF9-48DA-65C7-B718-D638CD93650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5" name="Rectangle 37">
            <a:extLst>
              <a:ext uri="{FF2B5EF4-FFF2-40B4-BE49-F238E27FC236}">
                <a16:creationId xmlns:a16="http://schemas.microsoft.com/office/drawing/2014/main" id="{42BA07F1-A92B-F916-F073-112DDC134F8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6" name="Rectangle 38">
            <a:extLst>
              <a:ext uri="{FF2B5EF4-FFF2-40B4-BE49-F238E27FC236}">
                <a16:creationId xmlns:a16="http://schemas.microsoft.com/office/drawing/2014/main" id="{2B820EA4-21C3-1E11-AD29-16C858FE6F2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14" name="Rectangle 38">
            <a:extLst>
              <a:ext uri="{FF2B5EF4-FFF2-40B4-BE49-F238E27FC236}">
                <a16:creationId xmlns:a16="http://schemas.microsoft.com/office/drawing/2014/main" id="{036F78DC-7ED4-F033-D024-73192567257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8" name="Rectangle 40">
            <a:extLst>
              <a:ext uri="{FF2B5EF4-FFF2-40B4-BE49-F238E27FC236}">
                <a16:creationId xmlns:a16="http://schemas.microsoft.com/office/drawing/2014/main" id="{00DED3EE-6D9F-E86E-354F-954DF80218A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9" name="Rectangle 41">
            <a:extLst>
              <a:ext uri="{FF2B5EF4-FFF2-40B4-BE49-F238E27FC236}">
                <a16:creationId xmlns:a16="http://schemas.microsoft.com/office/drawing/2014/main" id="{8F5CBD0F-6723-C1F5-2B1B-6A68A20CA58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90" name="Rectangle 42">
            <a:extLst>
              <a:ext uri="{FF2B5EF4-FFF2-40B4-BE49-F238E27FC236}">
                <a16:creationId xmlns:a16="http://schemas.microsoft.com/office/drawing/2014/main" id="{17B01F6E-A5B8-C04E-6BF8-4340B2D178E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91" name="Rectangle 43">
            <a:extLst>
              <a:ext uri="{FF2B5EF4-FFF2-40B4-BE49-F238E27FC236}">
                <a16:creationId xmlns:a16="http://schemas.microsoft.com/office/drawing/2014/main" id="{F2E48116-14CD-054F-215A-AD70E5D50BE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92" name="Rectangle 44">
            <a:extLst>
              <a:ext uri="{FF2B5EF4-FFF2-40B4-BE49-F238E27FC236}">
                <a16:creationId xmlns:a16="http://schemas.microsoft.com/office/drawing/2014/main" id="{6898EE91-F9DD-651E-F87D-E1650D0CAE5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93" name="Rectangle 45">
            <a:extLst>
              <a:ext uri="{FF2B5EF4-FFF2-40B4-BE49-F238E27FC236}">
                <a16:creationId xmlns:a16="http://schemas.microsoft.com/office/drawing/2014/main" id="{05C38D30-DBDB-D689-949A-F91AF8A1E2B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94" name="Rectangle 46">
            <a:extLst>
              <a:ext uri="{FF2B5EF4-FFF2-40B4-BE49-F238E27FC236}">
                <a16:creationId xmlns:a16="http://schemas.microsoft.com/office/drawing/2014/main" id="{F02668D3-A0FE-C729-2B4B-82EE0125905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95" name="Rectangle 47">
            <a:extLst>
              <a:ext uri="{FF2B5EF4-FFF2-40B4-BE49-F238E27FC236}">
                <a16:creationId xmlns:a16="http://schemas.microsoft.com/office/drawing/2014/main" id="{6FF61BDF-0155-DF6A-9A4C-9A8544E0A47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pic>
        <p:nvPicPr>
          <p:cNvPr id="20507" name="Picture 2" descr="4488 CORE Directional Headset Microphone">
            <a:extLst>
              <a:ext uri="{FF2B5EF4-FFF2-40B4-BE49-F238E27FC236}">
                <a16:creationId xmlns:a16="http://schemas.microsoft.com/office/drawing/2014/main" id="{9D8D1DE4-BE91-A948-93F7-3D76B638721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48438" y="3213101"/>
            <a:ext cx="3848100" cy="2170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253</Words>
  <Application>Microsoft Office PowerPoint</Application>
  <PresentationFormat>와이드스크린</PresentationFormat>
  <Paragraphs>25</Paragraphs>
  <Slides>1</Slides>
  <Notes>1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6" baseType="lpstr">
      <vt:lpstr>맑은 고딕</vt:lpstr>
      <vt:lpstr>새굴림</vt:lpstr>
      <vt:lpstr>Arial</vt:lpstr>
      <vt:lpstr>Arial Rounded MT Bold</vt:lpstr>
      <vt:lpstr>Office 테마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이찬규</dc:creator>
  <cp:lastModifiedBy>이찬규</cp:lastModifiedBy>
  <cp:revision>9</cp:revision>
  <dcterms:created xsi:type="dcterms:W3CDTF">2025-12-02T06:40:47Z</dcterms:created>
  <dcterms:modified xsi:type="dcterms:W3CDTF">2025-12-02T06:42:53Z</dcterms:modified>
</cp:coreProperties>
</file>