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597E8009-93B8-7F73-78F3-BFD943114E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A62CA453-ECFA-44AA-9A2E-A05199736A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60B351B3-BB44-E118-911A-95D259EAA3F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FE813055-4954-1486-0D4F-00FB42A6F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B4C18A90-11BD-60CB-F2B7-EB643345D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DB1798A8-6E99-29A0-FD10-07716AD7C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879CAA22-B288-D990-F2C8-5588AB1F73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D26DBAB0-7A23-E24B-A161-6DE7C72976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A7C76847-DA11-A9D4-1214-4E5D0C021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2482183F-75F5-AF34-A8C6-E850F8F36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AD29E0C1-41FB-C544-1F12-F78B12E9A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4A8B6811-776F-E18A-7701-D97A31BC3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D58B3974-2155-DED0-2891-8601876F4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454F1576-8798-0B42-1A33-C83BA4A65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6060</a:t>
              </a: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82DBAD64-F926-1F1C-A9FE-1DEEFCB49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PIN MICROPHONE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83956187-3A66-E575-D9A6-D02635A277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C521D225-5CB1-B7DB-CDFC-2E56AED7E4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D3975E5E-7C38-5481-E042-C35DE0AE3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71F1A719-B9B9-2590-E26F-47631E2B4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F68A7AA1-20F2-E86A-5521-80D609947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752F8983-6912-1C03-5BA1-65D595180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04AB6356-5A25-F8B0-1C9C-81E6D537A46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Subminiature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	: 40 Hz - 20 kHz with 4 dB soft boost at 8 - 20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20 mV/Pa; -34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Equivalent noise level, A-weighted	: Typ. 24 dB(A) re. 20 </a:t>
            </a:r>
            <a:r>
              <a:rPr lang="el-GR" altLang="ko-KR" sz="750" dirty="0">
                <a:latin typeface="+mn-ea"/>
              </a:rPr>
              <a:t>μ</a:t>
            </a:r>
            <a:r>
              <a:rPr lang="en-US" altLang="ko-KR" sz="750" dirty="0">
                <a:latin typeface="+mn-ea"/>
              </a:rPr>
              <a:t>Pa (max. 26 dB(A))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123 dB SPL RMS, 126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102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134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beige, brown or white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8 g (0.29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head size (h x w x d)	: 3.4 / 14.4 mm (0.13 / 0.57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3 mm (0.12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1.8 m (5.9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2549ECD-8E79-AB08-2DEF-61211EF5F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A4E55334-2BC8-1AE0-6B71-68BEC698D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AD8D2EE-1AC5-A3D8-14F0-17725A131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923CB18-8516-1628-E774-055B4274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3007986-52E0-038F-3234-308D33CCE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D5AFB8AB-D9E6-B14F-77FE-37A4E7D1F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F476F498-6B53-5E9C-17FA-52E97B64A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AE4B5F23-944E-698E-3068-BB4484827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6FFF3616-6BE1-C030-9367-843145AFB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ACB62B83-6389-5AB8-ED3D-FC9D80AB2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A5182773-6B63-E25A-7460-FC16B12AB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FDF56F0-136B-26C4-F826-F5C3B7938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089E14A-48FD-50A3-21E9-25E19EC50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CF447FCC-FE2A-AABB-F3CF-F011AB8BE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92F9C08-9C92-0D31-00F5-6FF9C91A0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D9BC69E-CF1B-E11A-C9A9-99080B213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28AAA11-3CEB-C181-E82D-B5143E557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0489193C-47EF-6723-1CCF-55779547E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F6758DC-422B-9AD5-0CC3-B8CAA8FAB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0285DAB2-482B-AAB2-C8C3-F4DBABCFC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3A46D92C-D683-7D8E-2BC9-2DB1BC36D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C72A76D7-05BE-88FA-DA49-FBB69DA43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AF7B06E-4473-2203-3190-1E237FA2E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9" name="Picture 2" descr="6060 Series Subminiature Microphone">
            <a:extLst>
              <a:ext uri="{FF2B5EF4-FFF2-40B4-BE49-F238E27FC236}">
                <a16:creationId xmlns:a16="http://schemas.microsoft.com/office/drawing/2014/main" id="{5E7F776A-5A32-172E-2AC5-AB25D4267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851" y="3681414"/>
            <a:ext cx="38195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</cp:revision>
  <dcterms:created xsi:type="dcterms:W3CDTF">2025-12-02T06:40:47Z</dcterms:created>
  <dcterms:modified xsi:type="dcterms:W3CDTF">2025-12-02T06:41:54Z</dcterms:modified>
</cp:coreProperties>
</file>