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BE2BD7F3-BF50-0E55-62EA-9A20546676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297198DC-E9F6-4857-2ED2-6BCDA6B5ADC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A7EE1F09-AE36-4B97-DF1D-9BB8172D3F74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68" name="Rectangle 8">
              <a:extLst>
                <a:ext uri="{FF2B5EF4-FFF2-40B4-BE49-F238E27FC236}">
                  <a16:creationId xmlns:a16="http://schemas.microsoft.com/office/drawing/2014/main" id="{C53F281B-5C7A-4D5B-75E0-011E463645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69" name="Rectangle 9">
              <a:extLst>
                <a:ext uri="{FF2B5EF4-FFF2-40B4-BE49-F238E27FC236}">
                  <a16:creationId xmlns:a16="http://schemas.microsoft.com/office/drawing/2014/main" id="{EE94F350-E697-56FB-25A5-220589B65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70" name="Rectangle 10">
              <a:extLst>
                <a:ext uri="{FF2B5EF4-FFF2-40B4-BE49-F238E27FC236}">
                  <a16:creationId xmlns:a16="http://schemas.microsoft.com/office/drawing/2014/main" id="{CAA6E133-1216-88AF-EA05-9626782D91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71" name="Line 11">
              <a:extLst>
                <a:ext uri="{FF2B5EF4-FFF2-40B4-BE49-F238E27FC236}">
                  <a16:creationId xmlns:a16="http://schemas.microsoft.com/office/drawing/2014/main" id="{68FF8218-C5FE-2CA5-57E6-953E0098C3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2" name="Line 12">
              <a:extLst>
                <a:ext uri="{FF2B5EF4-FFF2-40B4-BE49-F238E27FC236}">
                  <a16:creationId xmlns:a16="http://schemas.microsoft.com/office/drawing/2014/main" id="{C3731842-D773-B302-9880-CED191AC6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3" name="Line 13">
              <a:extLst>
                <a:ext uri="{FF2B5EF4-FFF2-40B4-BE49-F238E27FC236}">
                  <a16:creationId xmlns:a16="http://schemas.microsoft.com/office/drawing/2014/main" id="{6F361BCD-0EE8-4184-1515-BAA74C589F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4" name="Line 14">
              <a:extLst>
                <a:ext uri="{FF2B5EF4-FFF2-40B4-BE49-F238E27FC236}">
                  <a16:creationId xmlns:a16="http://schemas.microsoft.com/office/drawing/2014/main" id="{0B86BAB8-1563-191E-E94A-FAB1A4453C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5" name="Line 15">
              <a:extLst>
                <a:ext uri="{FF2B5EF4-FFF2-40B4-BE49-F238E27FC236}">
                  <a16:creationId xmlns:a16="http://schemas.microsoft.com/office/drawing/2014/main" id="{830D3C1B-7C77-964B-D489-5729EF3B70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6" name="Line 16">
              <a:extLst>
                <a:ext uri="{FF2B5EF4-FFF2-40B4-BE49-F238E27FC236}">
                  <a16:creationId xmlns:a16="http://schemas.microsoft.com/office/drawing/2014/main" id="{0947C373-4B8A-1037-045C-7624E5E2B1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7" name="Rectangle 17">
              <a:extLst>
                <a:ext uri="{FF2B5EF4-FFF2-40B4-BE49-F238E27FC236}">
                  <a16:creationId xmlns:a16="http://schemas.microsoft.com/office/drawing/2014/main" id="{519E4762-425C-A57F-A068-204BB1FE3C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DPA</a:t>
              </a:r>
            </a:p>
          </p:txBody>
        </p:sp>
        <p:sp>
          <p:nvSpPr>
            <p:cNvPr id="10278" name="Rectangle 18">
              <a:extLst>
                <a:ext uri="{FF2B5EF4-FFF2-40B4-BE49-F238E27FC236}">
                  <a16:creationId xmlns:a16="http://schemas.microsoft.com/office/drawing/2014/main" id="{64838110-727B-A9E8-9837-B73D212D8E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6061</a:t>
              </a:r>
            </a:p>
          </p:txBody>
        </p:sp>
        <p:sp>
          <p:nvSpPr>
            <p:cNvPr id="10279" name="Rectangle 19">
              <a:extLst>
                <a:ext uri="{FF2B5EF4-FFF2-40B4-BE49-F238E27FC236}">
                  <a16:creationId xmlns:a16="http://schemas.microsoft.com/office/drawing/2014/main" id="{B849A3D9-02CC-7503-15A6-964BAC9CFB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PIN MICROPHONE</a:t>
              </a:r>
            </a:p>
          </p:txBody>
        </p:sp>
        <p:sp>
          <p:nvSpPr>
            <p:cNvPr id="10280" name="Line 20">
              <a:extLst>
                <a:ext uri="{FF2B5EF4-FFF2-40B4-BE49-F238E27FC236}">
                  <a16:creationId xmlns:a16="http://schemas.microsoft.com/office/drawing/2014/main" id="{5D6E5C10-B31E-20C6-16F6-A16E3B85B1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1" name="Line 21">
              <a:extLst>
                <a:ext uri="{FF2B5EF4-FFF2-40B4-BE49-F238E27FC236}">
                  <a16:creationId xmlns:a16="http://schemas.microsoft.com/office/drawing/2014/main" id="{A9AEBA43-7C6A-9E91-3000-1A46E53873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2" name="Line 22">
              <a:extLst>
                <a:ext uri="{FF2B5EF4-FFF2-40B4-BE49-F238E27FC236}">
                  <a16:creationId xmlns:a16="http://schemas.microsoft.com/office/drawing/2014/main" id="{EF92A130-CE6A-000E-0B99-4D81BC74C1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3" name="Line 23">
              <a:extLst>
                <a:ext uri="{FF2B5EF4-FFF2-40B4-BE49-F238E27FC236}">
                  <a16:creationId xmlns:a16="http://schemas.microsoft.com/office/drawing/2014/main" id="{2BBFCC34-95DD-509B-44C2-945F9947A8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4" name="Line 24">
              <a:extLst>
                <a:ext uri="{FF2B5EF4-FFF2-40B4-BE49-F238E27FC236}">
                  <a16:creationId xmlns:a16="http://schemas.microsoft.com/office/drawing/2014/main" id="{0F4E5D1C-66E5-BCDA-8ABF-DDCE403C50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85" name="Line 25">
              <a:extLst>
                <a:ext uri="{FF2B5EF4-FFF2-40B4-BE49-F238E27FC236}">
                  <a16:creationId xmlns:a16="http://schemas.microsoft.com/office/drawing/2014/main" id="{D79495E2-0D74-841E-30E7-B0CFDEDD3C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3CB1942E-67AD-D71E-09D9-1CCB20E0F2D0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44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Subminiature Microphone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Directional pattern		: Omnidirectional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Principle of operation	: Pressure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Cartridge type		: Pre-polarized condenser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	: 20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Effective frequency range ±2 dB	: 40 Hz - 20 kHz with 4 dB soft boost at 8 - 20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Sensitivity, nominal, ±3 dB at 1 kHz	: 6 mV/Pa; -44 dB re. 1 V/Pa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Equivalent noise level, A-weighted	: Typ. 26 dB(A) re. 20 </a:t>
            </a:r>
            <a:r>
              <a:rPr lang="el-GR" altLang="ko-KR" sz="750" dirty="0">
                <a:latin typeface="+mn-ea"/>
              </a:rPr>
              <a:t>μ</a:t>
            </a:r>
            <a:r>
              <a:rPr lang="en-US" altLang="ko-KR" sz="750" dirty="0">
                <a:latin typeface="+mn-ea"/>
              </a:rPr>
              <a:t>Pa (max. 28 dB(A))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Distortion, THD &lt; 1%	: 125 dB SPL RMS, 128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Typ. 102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SPL, THD 10%		: 144 dB SPL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Rated output impedance	: 30 - 40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Connector		: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, TA4F Mini-XLR, 3-pin LEMO, Mini-Jack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Color		: Black, beige, brown or white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8 g (0.29 </a:t>
            </a:r>
            <a:r>
              <a:rPr lang="en-US" altLang="ko-KR" sz="750" dirty="0" err="1">
                <a:latin typeface="+mn-ea"/>
              </a:rPr>
              <a:t>oz</a:t>
            </a:r>
            <a:r>
              <a:rPr lang="en-US" altLang="ko-KR" sz="750" dirty="0">
                <a:latin typeface="+mn-ea"/>
              </a:rPr>
              <a:t>) incl. Cable and </a:t>
            </a:r>
            <a:r>
              <a:rPr lang="en-US" altLang="ko-KR" sz="750" dirty="0" err="1">
                <a:latin typeface="+mn-ea"/>
              </a:rPr>
              <a:t>MicroDot</a:t>
            </a:r>
            <a:r>
              <a:rPr lang="en-US" altLang="ko-KR" sz="750" dirty="0">
                <a:latin typeface="+mn-ea"/>
              </a:rPr>
              <a:t> connector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Microphone head size (h x w x d)	: 3.4 / 14.4 mm (0.13 / 0.57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Capsule diameter		: 3 mm (0.12 in)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Cable length		: 1.8 m (5.9 </a:t>
            </a:r>
            <a:r>
              <a:rPr lang="en-US" altLang="ko-KR" sz="750" dirty="0" err="1">
                <a:latin typeface="+mn-ea"/>
              </a:rPr>
              <a:t>ft</a:t>
            </a:r>
            <a:r>
              <a:rPr lang="en-US" altLang="ko-KR" sz="750" dirty="0">
                <a:latin typeface="+mn-ea"/>
              </a:rPr>
              <a:t>)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EE586C70-65F8-5DF9-568B-33E218197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6E1D9154-4D5F-8492-30DA-6FCC9D173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AD7C2338-29FD-3722-D24D-26EE4D64B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4A3AE106-1201-3B24-1670-E99A32766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62429818-DA77-9C30-0C20-43F6FFD20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74B52C2F-E8A0-DDE1-A7BF-8989446ED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560ECA3B-4931-1143-5571-818829EDF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04F1EC69-68CC-9E54-2E6B-915D01197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4F3CF340-21BC-141B-A0D8-C30F52C0F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AF820E0E-E1AE-ED92-6777-274D8B83E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72DBB15D-6EE9-315A-8552-7E5A77373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5765BD8A-C61C-C299-7155-C8F10C13E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3A2BEB09-6AF3-3B29-0714-56EFCDC5C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1D618A7A-7E4A-8F65-A034-582A7D9C9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09597E03-64A5-415D-4905-8B1FD9CC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99BFD43F-D8AA-5ECB-6058-0E0E62D59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DE14A4A7-ED2E-8F45-7A74-A85F05ED1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AD98A025-2E2F-5477-8A59-4C53258EF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1840C2F6-591B-A151-54E7-7C17C3DBD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CF17AEDA-8BD1-78FA-9AA9-ED825801E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1DCBC63A-F6F6-EEF6-88CF-39460EF1E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CA52137F-F122-958F-A73A-A149F6EC9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0C31C82D-53EF-B988-783A-6B77F4B1F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0267" name="Picture 2" descr="6060 Series Subminiature Microphone">
            <a:extLst>
              <a:ext uri="{FF2B5EF4-FFF2-40B4-BE49-F238E27FC236}">
                <a16:creationId xmlns:a16="http://schemas.microsoft.com/office/drawing/2014/main" id="{13651B81-6E59-DFB7-FB1F-1A14DE0AD1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851" y="3681414"/>
            <a:ext cx="3819525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263</Words>
  <Application>Microsoft Office PowerPoint</Application>
  <PresentationFormat>와이드스크린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</cp:revision>
  <dcterms:created xsi:type="dcterms:W3CDTF">2025-12-02T06:40:47Z</dcterms:created>
  <dcterms:modified xsi:type="dcterms:W3CDTF">2025-12-02T06:42:05Z</dcterms:modified>
</cp:coreProperties>
</file>