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C979B969-4E70-9344-00B4-6119BC7F54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F92237FF-3A70-55E2-E647-5240D9A31E7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F46C1643-778E-7FF1-0681-663E55BBFDAF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6E1FF405-0D1F-D8B7-14B0-7815C5931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F76C30C7-62C4-42CE-7D92-10B1425E8F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14F2CFF1-84A6-5109-3311-AB8061FA9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5B352EA2-49FA-E846-D919-DA11353F0D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D8BBE434-3C05-778B-A625-D66CF9A833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F6A804FF-CDAB-F743-B26B-7629B60A70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0A49FC6F-6AB0-7D63-2CE2-FA5F28AC4B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C6D723E5-0BA7-9734-F2FA-677C583D3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5338134A-1DE0-003F-131D-05A1E4FCB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D9607498-B8A5-C250-B45A-5F7B5F46F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8256D3DC-A32C-AAD7-F1B2-DCE6D0232C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C28:4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56F885B7-285A-7C9F-177A-EF6BCAC82C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7689D09B-FE3E-2464-3390-A3108A5B34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7CB67B4A-FDF0-46C2-AA97-DB0DDBD942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6A204A9A-D458-BF4D-B591-C9955A4690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E5F51929-3386-D244-0F30-96A33CF39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1D843412-73E1-C066-AF1F-43C5AFB97C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3FE36E29-94B3-D702-356B-8486342D7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5" name="Text Box 25">
            <a:extLst>
              <a:ext uri="{FF2B5EF4-FFF2-40B4-BE49-F238E27FC236}">
                <a16:creationId xmlns:a16="http://schemas.microsoft.com/office/drawing/2014/main" id="{8AEA91E3-0073-4F52-46DB-20A93D57D7C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4ch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total output all channels driven 	: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141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12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 / Bridged per </a:t>
            </a:r>
            <a:r>
              <a:rPr lang="en-US" altLang="ko-KR" sz="750" dirty="0" err="1">
                <a:latin typeface="+mn-ea"/>
              </a:rPr>
              <a:t>ch.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</a:t>
            </a:r>
            <a:r>
              <a:rPr lang="pl-PL" altLang="ko-KR" sz="750" dirty="0">
                <a:latin typeface="+mn-ea"/>
              </a:rPr>
              <a:t>16 ohms 		: 600 W / 1400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8 ohms 		: 700 W / 1200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4 ohms  		: 700 W / 600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2 ohms 		: 300 W / n.r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- </a:t>
            </a:r>
            <a:r>
              <a:rPr lang="pl-PL" altLang="ko-KR" sz="750" dirty="0">
                <a:latin typeface="+mn-ea"/>
              </a:rPr>
              <a:t>Hi-Z  		: 700 W (70 Vrms / 100 V peak) 			/ 1400 W (140 Vrms / 200 V peak)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Performance with Gain: 35 dB and VPL: 100 V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20 Hz - 20 kHz for 1 W 	: &lt;0.1%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THD at 1 kHz and 1 dB below clipping	: &lt;0.05%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Channel separation (Crosstalk) at 1 kHz	: &gt;70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Frequency response (1 W into 8 ohms) +0/-3 dB 				: 6.8 Hz - 34.2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Common Mode Rejection (CMR) 	: &gt;50 dB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Output impedance @ 100 Hz 	: 30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483 x 88 x 343 mm / 12 kg 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434F9D84-E9D7-DFE7-9EC8-DE31AC3E9C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1" y="3379789"/>
            <a:ext cx="2786063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298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38</cp:revision>
  <dcterms:created xsi:type="dcterms:W3CDTF">2025-12-02T06:40:47Z</dcterms:created>
  <dcterms:modified xsi:type="dcterms:W3CDTF">2025-12-03T01:14:00Z</dcterms:modified>
</cp:coreProperties>
</file>