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C0074F8B-622C-121C-A790-DA784DAC95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DF40DD4D-838A-F521-38F8-3910B4B8EC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46DD81B4-17BD-2D2C-5E79-B7E491EEA32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5828B474-A818-496E-18F7-B8F76813F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1DF80F75-D043-1FF1-0AB6-1E9EB4983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E9671046-3D1C-4200-D120-F64CD4DDD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6F344643-45FE-380F-FA2A-12EAFC44E3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9D6471A2-0BB5-4A03-A919-CD93C7846B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ACF3B593-A4C2-8527-00C7-824C9E2CBA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F1EC1AAF-AE6F-8E03-E834-34B6018515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0AF1A883-14C7-783F-2429-69F68A48FF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18E1C963-7247-7D5E-8662-4F195D8844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0D4B685E-D1C4-B895-6156-0309441D2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7647E30C-58F1-A50C-818F-F8051E2E2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C48:4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E0F18096-70FE-97C3-27A5-540C95A341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EDBFF71D-3631-C25B-AD8C-0C50275480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EDCB8C35-25F4-F228-6288-6F1FC39891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87DDAD1A-544A-9369-D598-5021FCF7BF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757A29B7-2FE5-083D-673D-53FDC2FD67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90194335-0102-7BC1-F20F-FDF7BA734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8D2A90EF-9A9B-7FBE-BBA4-F8EB69D5BA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" name="Text Box 25">
            <a:extLst>
              <a:ext uri="{FF2B5EF4-FFF2-40B4-BE49-F238E27FC236}">
                <a16:creationId xmlns:a16="http://schemas.microsoft.com/office/drawing/2014/main" id="{24683414-1BFA-0D38-A961-A3E37B1761D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5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all channels driven 	: 4800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141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17.5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 / Bridged per </a:t>
            </a:r>
            <a:r>
              <a:rPr lang="en-US" altLang="ko-KR" sz="750" dirty="0" err="1">
                <a:latin typeface="+mn-ea"/>
              </a:rPr>
              <a:t>ch.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</a:t>
            </a:r>
            <a:r>
              <a:rPr lang="pl-PL" altLang="ko-KR" sz="750" dirty="0">
                <a:latin typeface="+mn-ea"/>
              </a:rPr>
              <a:t>16 ohms 		: 625 W / 2000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8 ohms 		: 1000 W / 2400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4 ohms  		: 1200 W / 1200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2 ohms 		: 600 W / n.r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70 Vrms/100 V peak  	: 1100 W / n.a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100 Vrms/141 V peak  	: 900 W / n.a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140 Vrms/200 V peak 	: n.a / 1800 W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 with Gain: 35 dB and VPL: 100 V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20 Hz - 20 kHz for 1 W 	: &lt;0.1%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at 1 kHz and 1 dB below clipping	: &lt;0.05%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Channel separation (Crosstalk) at 1 kHz	: &gt;70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Frequency response (1 W into 8 ohms) +0/-3 dB 				: 6.8 Hz - 34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Common Mode Rejection (CMR) 	: &gt;50 dB, 20 Hz to 20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Output impedance @ 100 Hz 	: 30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483 x 88 x 343 mm / 12 kg </a:t>
            </a:r>
          </a:p>
        </p:txBody>
      </p:sp>
      <p:pic>
        <p:nvPicPr>
          <p:cNvPr id="6148" name="Picture 2">
            <a:extLst>
              <a:ext uri="{FF2B5EF4-FFF2-40B4-BE49-F238E27FC236}">
                <a16:creationId xmlns:a16="http://schemas.microsoft.com/office/drawing/2014/main" id="{DDE58DAB-0360-59B1-857A-7739EFF86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1" y="3379789"/>
            <a:ext cx="27844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325</Words>
  <Application>Microsoft Office PowerPoint</Application>
  <PresentationFormat>와이드스크린</PresentationFormat>
  <Paragraphs>30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39</cp:revision>
  <dcterms:created xsi:type="dcterms:W3CDTF">2025-12-02T06:40:47Z</dcterms:created>
  <dcterms:modified xsi:type="dcterms:W3CDTF">2025-12-03T01:14:09Z</dcterms:modified>
</cp:coreProperties>
</file>