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9BCF4CBB-DE99-8906-C7BA-630D410575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77C0A38-B673-3C60-871B-3784AB38AC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4DC0AD65-D88E-76F3-668D-32A14CEDF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1" y="3379789"/>
            <a:ext cx="277812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5" name="Group 7">
            <a:extLst>
              <a:ext uri="{FF2B5EF4-FFF2-40B4-BE49-F238E27FC236}">
                <a16:creationId xmlns:a16="http://schemas.microsoft.com/office/drawing/2014/main" id="{21539B24-7AB7-4946-F15F-4A630BE65F78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8EF7205E-3C0A-3840-6C77-E0B427615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5E48B60E-7E3A-F88E-7742-2F45E613A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D32E24A7-A9E9-4821-CFCE-1C9E1212B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94D5FE5D-A6E7-E7F0-8B4B-DB7CCC2EB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F12DCDAC-3B39-AC2F-24E2-AD8B23E1B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478280E3-C756-697F-C136-0517926BB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11978D4A-4766-6EE3-320D-1CF35066A1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7630264F-E484-B833-0979-C0A919F6A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74D1B879-522D-0044-F7D5-CA4125A9C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726F22B1-87B2-11E0-3454-6802A60DE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40386581-953B-A12E-CEF2-74E4F951D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C68:4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DF760DE6-1387-CD47-BD42-8AABD4D19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E0AD34C4-DEF9-1B40-5CD9-F1F3EE480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4CD4D94C-FD64-105E-50E2-50C193027F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DF203FFC-6F10-6AEA-11B1-3BD7FD2FE8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C560E785-CBBE-11E5-897A-D8A4FD94E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2D0C20E9-0770-06B7-5793-8C67FF15B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D9090436-D34B-7CAE-089B-9D8F23CFD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" name="Text Box 25">
            <a:extLst>
              <a:ext uri="{FF2B5EF4-FFF2-40B4-BE49-F238E27FC236}">
                <a16:creationId xmlns:a16="http://schemas.microsoft.com/office/drawing/2014/main" id="{C69C94CD-0AA8-ABD4-C790-68769E707DB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5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 	: 6800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24.5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 / Bridged per </a:t>
            </a:r>
            <a:r>
              <a:rPr lang="en-US" altLang="ko-KR" sz="750" dirty="0" err="1">
                <a:latin typeface="+mn-ea"/>
              </a:rPr>
              <a:t>ch.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16 ohms 		: 625 W / 2400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8 ohms 		: 1200 W / 3400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4 ohms  		: 1700 W / 2400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2 ohms 		: 600 W / n.r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70 Vrms/100 V peak  	: 1600 W / n.a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100 Vrms/141 V peak  	: 1200 W / n.a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140 Vrms/200 V peak 	: n.a / 3200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100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&gt;50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30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88 x 343 mm / 12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325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40</cp:revision>
  <dcterms:created xsi:type="dcterms:W3CDTF">2025-12-02T06:40:47Z</dcterms:created>
  <dcterms:modified xsi:type="dcterms:W3CDTF">2025-12-03T01:14:20Z</dcterms:modified>
</cp:coreProperties>
</file>