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46688B8A-9720-6E36-6F49-C66A0941DF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778CBAE6-EFD7-B63B-579A-7110CB208C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C766FC17-BA2F-65D0-B7BB-804D91D23E4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A2003306-2A5B-A2DC-10D9-8C3A0785B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A172B085-B585-9D18-E651-C16CC535F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59360DC0-17AB-8E0A-93AA-D5E88EE4E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09F66B8F-9294-8D06-9E36-FC71B7E7B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5E4B416D-F47F-0105-19A1-F22EB9AE9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81F5C380-BDF7-5087-2FD7-9FCC8A165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B655902D-4BDA-5F3F-DE26-4DC2AA1A9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AC5BDEF9-ED89-DD14-D464-45478CBE45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4B319BF0-47AE-83D9-F5AE-AB04D516E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9639CA87-8458-50AE-CE8D-EE39AD277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76A610CA-673D-DB05-E1B4-E67534256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C88:4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D5E151EB-A754-7023-4173-5AD3E1989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8E4901ED-C870-73EF-6285-A14082A9F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C14DD27F-031B-40E1-1075-EC5D9AABD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1AB3F990-BE31-A930-70AD-C35BCC84F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468A7247-7017-E4C9-5F71-33581C32C1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6E74FE43-69AA-32D2-E009-10E79777A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402C73AB-9F6E-3F80-9F3D-19AB15B34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10243" name="Picture 2">
            <a:extLst>
              <a:ext uri="{FF2B5EF4-FFF2-40B4-BE49-F238E27FC236}">
                <a16:creationId xmlns:a16="http://schemas.microsoft.com/office/drawing/2014/main" id="{CE1A9B4C-A5AB-6F12-6D4A-70B523EEA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1" y="3379789"/>
            <a:ext cx="27844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5">
            <a:extLst>
              <a:ext uri="{FF2B5EF4-FFF2-40B4-BE49-F238E27FC236}">
                <a16:creationId xmlns:a16="http://schemas.microsoft.com/office/drawing/2014/main" id="{B1403FDD-C21C-5CE0-782E-FE76FD103D4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5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 	: 8800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35.5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 / Bridged per </a:t>
            </a:r>
            <a:r>
              <a:rPr lang="en-US" altLang="ko-KR" sz="750" dirty="0" err="1">
                <a:latin typeface="+mn-ea"/>
              </a:rPr>
              <a:t>ch.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16 ohms 		: 625 W / 2500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8 ohms 		: 1250 W / 4200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4 ohms  		: 2100 W / 4600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2 ohms 		: 2200 W / n.r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70 Vrms/100 V peak  	: 2200 W / n.a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100 Vrms/141 V peak  	: 1700 W / n.a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140 Vrms/200 V peak 	: n.a / 4400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141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&gt;50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30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88 x 343 mm / 12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325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41</cp:revision>
  <dcterms:created xsi:type="dcterms:W3CDTF">2025-12-02T06:40:47Z</dcterms:created>
  <dcterms:modified xsi:type="dcterms:W3CDTF">2025-12-03T01:14:33Z</dcterms:modified>
</cp:coreProperties>
</file>