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1070EBD0-D162-ED72-6B9C-AEC03FEEDE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6120242C-B1E9-E263-046D-F3DA64DA0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D69C51F5-C6A1-12C7-277A-FF3422EC60B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3CE8464E-48A0-D6A9-3F33-5AAA49531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D4BDACB0-8585-89F3-A277-96F4C6C9B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05D9146A-5B6F-4C46-A8B1-18E1FF2F0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0FCF07B4-D990-8DC1-D511-385E9C940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203B73F8-759C-2586-EC60-CC4FF400BB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4A454B23-1C96-C048-8946-8A31B32CE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274EFFBB-5ACB-76D0-9333-8EF1A52A6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F999D81C-FB52-B3F2-4ED7-FE1933F6C6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7C811047-5A06-7080-9A75-B8497E5E7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40EB24A2-73DA-30C0-DEF1-38BA3F576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E5787616-B813-B00E-CEE6-3EB416091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CA602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F66B0F79-4E22-3120-24CA-F22A4B710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4D9D1F6F-2694-43DB-0C41-1E843803C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26CF55FA-5187-C90E-1F43-26FE9E539A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5315248D-D00F-81A4-D512-57730AC71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C3392462-68E9-0580-8B03-73E413A2C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7AB6061E-8676-AFFC-49E4-B127F1D18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E847E451-F396-65A7-21E1-E680AD8C2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" name="Text Box 25">
            <a:extLst>
              <a:ext uri="{FF2B5EF4-FFF2-40B4-BE49-F238E27FC236}">
                <a16:creationId xmlns:a16="http://schemas.microsoft.com/office/drawing/2014/main" id="{ABE55AD7-E4A5-B8A6-4EB3-F4CA0D76AC9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or 8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: 60 W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Output Channels	: 2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Minimum Load Impedance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mode 	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- 8 Ω </a:t>
            </a:r>
            <a:r>
              <a:rPr lang="en-US" altLang="ko-KR" sz="750" dirty="0">
                <a:latin typeface="+mn-ea"/>
              </a:rPr>
              <a:t>mode 	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- 70 </a:t>
            </a:r>
            <a:r>
              <a:rPr lang="en-US" altLang="ko-KR" sz="750" dirty="0">
                <a:latin typeface="+mn-ea"/>
              </a:rPr>
              <a:t>V output mode  	: 82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el-GR" altLang="ko-KR" sz="750" dirty="0">
                <a:latin typeface="+mn-ea"/>
              </a:rPr>
              <a:t>- 100 </a:t>
            </a:r>
            <a:r>
              <a:rPr lang="en-US" altLang="ko-KR" sz="750" dirty="0">
                <a:latin typeface="+mn-ea"/>
              </a:rPr>
              <a:t>V output mode  	: 166 </a:t>
            </a:r>
            <a:r>
              <a:rPr lang="el-GR" altLang="ko-KR" sz="750" dirty="0">
                <a:latin typeface="+mn-ea"/>
              </a:rPr>
              <a:t>Ω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Distortion, 1/8 rated power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20 Hz to 20 kHz, +0.5 / -1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Crosstalk (2 channel models) 	: &gt;85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Signal-to-noise 		: &gt;97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High-pass filter 		: 80 Hz HPF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44 x 218 x 299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2.4 kg 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Brushed black anodized aluminum chassis with 		 black painted steel bottom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4DE5DD79-292F-E8DC-43D4-8A67ADDE8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644900"/>
            <a:ext cx="21304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174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56</cp:revision>
  <dcterms:created xsi:type="dcterms:W3CDTF">2025-12-02T06:40:47Z</dcterms:created>
  <dcterms:modified xsi:type="dcterms:W3CDTF">2025-12-03T01:21:00Z</dcterms:modified>
</cp:coreProperties>
</file>