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9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>
        <p:scale>
          <a:sx n="75" d="100"/>
          <a:sy n="75" d="100"/>
        </p:scale>
        <p:origin x="-870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D297212F-8827-62A8-42C5-66E6186AEA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8A6BFEC9-540F-EDB5-9011-8CB0E8DCE7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C38E16A8-D547-79A9-93CC-B8E399A183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038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FA47DD18-44D4-3013-4AAA-82F61778841D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49" name="Rectangle 8">
              <a:extLst>
                <a:ext uri="{FF2B5EF4-FFF2-40B4-BE49-F238E27FC236}">
                  <a16:creationId xmlns:a16="http://schemas.microsoft.com/office/drawing/2014/main" id="{8B86F6B5-ED66-D208-FEC0-23602150CB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50" name="Rectangle 9">
              <a:extLst>
                <a:ext uri="{FF2B5EF4-FFF2-40B4-BE49-F238E27FC236}">
                  <a16:creationId xmlns:a16="http://schemas.microsoft.com/office/drawing/2014/main" id="{AA83A088-5ED0-E823-7A90-954BA7E390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51" name="Rectangle 10">
              <a:extLst>
                <a:ext uri="{FF2B5EF4-FFF2-40B4-BE49-F238E27FC236}">
                  <a16:creationId xmlns:a16="http://schemas.microsoft.com/office/drawing/2014/main" id="{F49AEC80-7975-8182-1AB5-AB3E8E8088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52" name="Line 11">
              <a:extLst>
                <a:ext uri="{FF2B5EF4-FFF2-40B4-BE49-F238E27FC236}">
                  <a16:creationId xmlns:a16="http://schemas.microsoft.com/office/drawing/2014/main" id="{CB1D4B00-4A40-28BA-F7D9-EA6C039015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3" name="Line 12">
              <a:extLst>
                <a:ext uri="{FF2B5EF4-FFF2-40B4-BE49-F238E27FC236}">
                  <a16:creationId xmlns:a16="http://schemas.microsoft.com/office/drawing/2014/main" id="{C3405648-9D4B-792D-D59B-9AE3CEE188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4" name="Line 13">
              <a:extLst>
                <a:ext uri="{FF2B5EF4-FFF2-40B4-BE49-F238E27FC236}">
                  <a16:creationId xmlns:a16="http://schemas.microsoft.com/office/drawing/2014/main" id="{F2192C13-7AE4-7FFC-1F97-1C82E096DC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5" name="Line 14">
              <a:extLst>
                <a:ext uri="{FF2B5EF4-FFF2-40B4-BE49-F238E27FC236}">
                  <a16:creationId xmlns:a16="http://schemas.microsoft.com/office/drawing/2014/main" id="{2DF48B4C-3365-B1CE-4B38-A133EA05C8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6" name="Line 15">
              <a:extLst>
                <a:ext uri="{FF2B5EF4-FFF2-40B4-BE49-F238E27FC236}">
                  <a16:creationId xmlns:a16="http://schemas.microsoft.com/office/drawing/2014/main" id="{AECBBBE2-8A7D-A856-590C-761929ED7F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7" name="Line 16">
              <a:extLst>
                <a:ext uri="{FF2B5EF4-FFF2-40B4-BE49-F238E27FC236}">
                  <a16:creationId xmlns:a16="http://schemas.microsoft.com/office/drawing/2014/main" id="{E2C31E0F-B881-4F9A-183F-5092ADF414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8" name="Rectangle 17">
              <a:extLst>
                <a:ext uri="{FF2B5EF4-FFF2-40B4-BE49-F238E27FC236}">
                  <a16:creationId xmlns:a16="http://schemas.microsoft.com/office/drawing/2014/main" id="{D19D909A-E5AD-EAD4-9F56-09C6013461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6159" name="Rectangle 18">
              <a:extLst>
                <a:ext uri="{FF2B5EF4-FFF2-40B4-BE49-F238E27FC236}">
                  <a16:creationId xmlns:a16="http://schemas.microsoft.com/office/drawing/2014/main" id="{63C08DEE-AE86-461A-61A9-95383A3D7F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CA1202</a:t>
              </a:r>
            </a:p>
          </p:txBody>
        </p:sp>
        <p:sp>
          <p:nvSpPr>
            <p:cNvPr id="6160" name="Rectangle 19">
              <a:extLst>
                <a:ext uri="{FF2B5EF4-FFF2-40B4-BE49-F238E27FC236}">
                  <a16:creationId xmlns:a16="http://schemas.microsoft.com/office/drawing/2014/main" id="{D66170FB-A7ED-6191-704C-A51E4E5EA3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6161" name="Line 20">
              <a:extLst>
                <a:ext uri="{FF2B5EF4-FFF2-40B4-BE49-F238E27FC236}">
                  <a16:creationId xmlns:a16="http://schemas.microsoft.com/office/drawing/2014/main" id="{7C241363-C29C-4C54-B3AB-5BBA099449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2" name="Line 21">
              <a:extLst>
                <a:ext uri="{FF2B5EF4-FFF2-40B4-BE49-F238E27FC236}">
                  <a16:creationId xmlns:a16="http://schemas.microsoft.com/office/drawing/2014/main" id="{FC292F5E-3E26-5EFB-FBF2-8F857580E5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3" name="Line 22">
              <a:extLst>
                <a:ext uri="{FF2B5EF4-FFF2-40B4-BE49-F238E27FC236}">
                  <a16:creationId xmlns:a16="http://schemas.microsoft.com/office/drawing/2014/main" id="{C701840A-F22F-9559-1519-C646F25472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4" name="Line 23">
              <a:extLst>
                <a:ext uri="{FF2B5EF4-FFF2-40B4-BE49-F238E27FC236}">
                  <a16:creationId xmlns:a16="http://schemas.microsoft.com/office/drawing/2014/main" id="{097C99E8-4787-9187-1CE4-303D51E125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5" name="Line 24">
              <a:extLst>
                <a:ext uri="{FF2B5EF4-FFF2-40B4-BE49-F238E27FC236}">
                  <a16:creationId xmlns:a16="http://schemas.microsoft.com/office/drawing/2014/main" id="{35970CA6-E956-70AB-B9D8-80FDC3DA76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6" name="Line 25">
              <a:extLst>
                <a:ext uri="{FF2B5EF4-FFF2-40B4-BE49-F238E27FC236}">
                  <a16:creationId xmlns:a16="http://schemas.microsoft.com/office/drawing/2014/main" id="{D287EB31-3CAC-505D-6A5F-F029554BFF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pic>
        <p:nvPicPr>
          <p:cNvPr id="6147" name="Picture 2">
            <a:extLst>
              <a:ext uri="{FF2B5EF4-FFF2-40B4-BE49-F238E27FC236}">
                <a16:creationId xmlns:a16="http://schemas.microsoft.com/office/drawing/2014/main" id="{94FEC385-54EC-8F92-7867-45A2FE1E5A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1" y="3644900"/>
            <a:ext cx="213042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25">
            <a:extLst>
              <a:ext uri="{FF2B5EF4-FFF2-40B4-BE49-F238E27FC236}">
                <a16:creationId xmlns:a16="http://schemas.microsoft.com/office/drawing/2014/main" id="{71F6098A-A9FD-0E20-F0EC-33D0747F3BA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44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Output Power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- 4 or 8 </a:t>
            </a:r>
            <a:r>
              <a:rPr lang="el-GR" altLang="ko-KR" sz="750" dirty="0">
                <a:latin typeface="+mn-ea"/>
              </a:rPr>
              <a:t>Ω </a:t>
            </a:r>
            <a:r>
              <a:rPr lang="en-US" altLang="ko-KR" sz="750" dirty="0">
                <a:latin typeface="+mn-ea"/>
              </a:rPr>
              <a:t>per channel 	: 120 W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Output Channels	: 2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Minimum Load Impedance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- 4 </a:t>
            </a:r>
            <a:r>
              <a:rPr lang="el-GR" altLang="ko-KR" sz="750" dirty="0">
                <a:latin typeface="+mn-ea"/>
              </a:rPr>
              <a:t>Ω </a:t>
            </a:r>
            <a:r>
              <a:rPr lang="en-US" altLang="ko-KR" sz="750" dirty="0">
                <a:latin typeface="+mn-ea"/>
              </a:rPr>
              <a:t>mode 		: 4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</a:t>
            </a:r>
            <a:r>
              <a:rPr lang="el-GR" altLang="ko-KR" sz="750" dirty="0">
                <a:latin typeface="+mn-ea"/>
              </a:rPr>
              <a:t>- 8 Ω </a:t>
            </a:r>
            <a:r>
              <a:rPr lang="en-US" altLang="ko-KR" sz="750" dirty="0">
                <a:latin typeface="+mn-ea"/>
              </a:rPr>
              <a:t>mode 	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</a:t>
            </a:r>
            <a:r>
              <a:rPr lang="el-GR" altLang="ko-KR" sz="750" dirty="0">
                <a:latin typeface="+mn-ea"/>
              </a:rPr>
              <a:t>- 70 </a:t>
            </a:r>
            <a:r>
              <a:rPr lang="en-US" altLang="ko-KR" sz="750" dirty="0">
                <a:latin typeface="+mn-ea"/>
              </a:rPr>
              <a:t>V output mode  	: 41 </a:t>
            </a:r>
            <a:r>
              <a:rPr lang="el-GR" altLang="ko-KR" sz="750" dirty="0">
                <a:latin typeface="+mn-ea"/>
              </a:rPr>
              <a:t>Ω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</a:t>
            </a:r>
            <a:r>
              <a:rPr lang="el-GR" altLang="ko-KR" sz="750" dirty="0">
                <a:latin typeface="+mn-ea"/>
              </a:rPr>
              <a:t>- 100 </a:t>
            </a:r>
            <a:r>
              <a:rPr lang="en-US" altLang="ko-KR" sz="750" dirty="0">
                <a:latin typeface="+mn-ea"/>
              </a:rPr>
              <a:t>V output mode  	: 82 </a:t>
            </a:r>
            <a:r>
              <a:rPr lang="el-GR" altLang="ko-KR" sz="750" dirty="0">
                <a:latin typeface="+mn-ea"/>
              </a:rPr>
              <a:t>Ω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Distortion, 1/8 rated power 	: &lt;0.05%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	: 20 Hz to 20 kHz, +0.5 / -1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Crosstalk (2 channel models) 	: &gt;85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Signal-to-noise 		: &gt;97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High-pass filter 		: 80 Hz HPF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HxWxD</a:t>
            </a:r>
            <a:r>
              <a:rPr lang="en-US" altLang="ko-KR" sz="750" dirty="0">
                <a:latin typeface="+mn-ea"/>
              </a:rPr>
              <a:t>) 	: 44 x 218 x 299 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2.6 kg 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Finish 		: Brushed black anodized aluminum chassis with 		 black painted steel bottom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174</Words>
  <Application>Microsoft Office PowerPoint</Application>
  <PresentationFormat>와이드스크린</PresentationFormat>
  <Paragraphs>24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57</cp:revision>
  <dcterms:created xsi:type="dcterms:W3CDTF">2025-12-02T06:40:47Z</dcterms:created>
  <dcterms:modified xsi:type="dcterms:W3CDTF">2025-12-03T01:21:09Z</dcterms:modified>
</cp:coreProperties>
</file>