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30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63" autoAdjust="0"/>
    <p:restoredTop sz="94660"/>
  </p:normalViewPr>
  <p:slideViewPr>
    <p:cSldViewPr snapToGrid="0">
      <p:cViewPr>
        <p:scale>
          <a:sx n="75" d="100"/>
          <a:sy n="75" d="100"/>
        </p:scale>
        <p:origin x="-870" y="-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85ACBA-BFFE-4CD6-B5B2-EEC3D1E34BEB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032FBE-DA35-4DCC-B141-F1E1F701467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8824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슬라이드 이미지 개체 틀 1">
            <a:extLst>
              <a:ext uri="{FF2B5EF4-FFF2-40B4-BE49-F238E27FC236}">
                <a16:creationId xmlns:a16="http://schemas.microsoft.com/office/drawing/2014/main" id="{764391BC-4C4E-0A60-8217-C3052187932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슬라이드 노트 개체 틀 2">
            <a:extLst>
              <a:ext uri="{FF2B5EF4-FFF2-40B4-BE49-F238E27FC236}">
                <a16:creationId xmlns:a16="http://schemas.microsoft.com/office/drawing/2014/main" id="{5E735BF0-03FD-1FFB-F954-28D158E8C86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801C7A-FDE4-0672-727A-A3BCB8C36C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20025DA-DFC2-201C-0708-B5FA4C4179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A1DFE4C-8A3F-2587-FD71-E0692687D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614A4F5-D131-4867-847F-C48F05F02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27EDDB1-0461-9B94-DD14-63FF8C253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1703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1E64EEB-7FFF-64E1-ECEB-F496E7611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C077211-F524-5126-EA95-E6246509EB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2CCB8A1-E973-DE24-DFDF-1CE6FE616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A196ED3-89A4-8CEC-0BCF-2F146F9EC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0B488FE-1E2E-08EB-8FDD-BD33A6218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430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1CDF59BA-18D6-F1C6-E0E7-2142369F56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E974930-0E65-B278-6112-29264D142D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CFE194D-13A5-5D7E-ED9C-3156C410E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AEAACC-299C-4661-0041-E98E98090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728A36-51B2-02EC-26F4-033D2EC88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42260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322CCA39-4C32-4FEC-3975-2A6C6312C45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19455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61ACE3-1441-CAFD-9D80-E8CFD92AE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605EF17-1B50-756C-95B8-481DFB6255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AA06FB7-9F30-693F-9549-9F26E268B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CA65715-C267-AC70-19D5-DC09E523B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6D5746D-8FC0-D1C0-1490-0949DDBC2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9341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6B034FD-C473-585C-CD61-27BDEE5F4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7C793D4-0842-E7E2-6E3B-E07069B169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F8E96B4-EEB1-4BCA-C331-DC0BDEE68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C721801-C311-8B3E-1CB1-09D273987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2CB391A-751D-EF9B-5CC8-E25C5FA8F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6277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38B793-6E5B-A906-327E-2E5DF38B2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000E6E8-3A09-B4B8-FB1F-1EF28E8E07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F081428-8E94-9181-1C81-D179F3E6B0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DB65E43-5DDD-823E-4483-573F0F2A7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B23263C-ED5E-ABF6-A166-023BEF5BB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BE05EB5-C1C1-A848-5D3B-B6DEEAE9D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4329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7CA189B-5C27-9680-EF4E-284AE572B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313196B-7142-C15F-E5FC-86821F685F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8DD30D3-2F9E-0EE2-3620-88C2D939FC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2274BCC-3FF7-4A31-136E-95DBDFC149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5BB0020A-BB15-2CA6-A5AC-74E42D645F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604CC4F-0275-8B06-7B81-B1E485CD3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4C58215A-BD01-162B-BE69-4E3FD11D3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A8B4896F-831C-8A9F-524C-510E1F808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9780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0175F7B-1C91-233E-73FB-B645E32F9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121180C8-647A-DF7D-F853-ED8FEBEFB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C289E758-A154-B9B2-46AD-2658FEC65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79A9AD5-10A2-966F-9962-0A874C704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3723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08B24430-E525-C0D5-B410-30BF70E88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55C1315-A151-86B6-CFB6-EC91F1C6A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0271259-FCA3-243B-B1BD-26EC662E1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171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5A55D0F-49C1-A6EE-BDFE-2A6ADCF5C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6638745-D9D0-7E99-763B-9FA9030DF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777B776-FCC6-8419-B5C9-E6B897FFB0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094265-60A9-587C-710D-D999DB01E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29EBC18-11C6-CC3F-B572-8855E9707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07CC093-0069-A87E-630D-4284DA412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7605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21ABC46-6628-A91F-8285-497032473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E1C549E-99B7-DAB7-AF89-345EEC219E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328FB37-A9FE-94BC-7E8B-73421C691E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53E340E-5D12-5ABD-4652-7024E2D60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C06FA51-79C0-5C5D-44A3-39AD59EBD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BFF918B-6C99-D6BE-9F62-B1C26D288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0305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DB19C6B2-E536-8CCE-824F-3C5A12489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8786CA6-8BF9-F479-9D16-088925FA60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2C8955B-0D70-EB30-9543-7EF5A25587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F721FE4-EDDF-8F6E-7A4D-BDAAF011A3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A530B89-9F6B-E858-D59B-D1B7F3467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1996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7">
            <a:extLst>
              <a:ext uri="{FF2B5EF4-FFF2-40B4-BE49-F238E27FC236}">
                <a16:creationId xmlns:a16="http://schemas.microsoft.com/office/drawing/2014/main" id="{F7112FDA-CFBD-2809-9657-100AD098421B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8197" name="Rectangle 8">
              <a:extLst>
                <a:ext uri="{FF2B5EF4-FFF2-40B4-BE49-F238E27FC236}">
                  <a16:creationId xmlns:a16="http://schemas.microsoft.com/office/drawing/2014/main" id="{B6CEF84D-3D01-C95C-D42B-09520EBCA1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8198" name="Rectangle 9">
              <a:extLst>
                <a:ext uri="{FF2B5EF4-FFF2-40B4-BE49-F238E27FC236}">
                  <a16:creationId xmlns:a16="http://schemas.microsoft.com/office/drawing/2014/main" id="{E51A2E9F-2C74-B09C-3928-E87A479AE3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8199" name="Rectangle 10">
              <a:extLst>
                <a:ext uri="{FF2B5EF4-FFF2-40B4-BE49-F238E27FC236}">
                  <a16:creationId xmlns:a16="http://schemas.microsoft.com/office/drawing/2014/main" id="{57446E9F-E295-4BCF-3D6C-EA6B9D8D86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8200" name="Line 11">
              <a:extLst>
                <a:ext uri="{FF2B5EF4-FFF2-40B4-BE49-F238E27FC236}">
                  <a16:creationId xmlns:a16="http://schemas.microsoft.com/office/drawing/2014/main" id="{3CEA2E99-61EF-1BBA-1417-B4BD895864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01" name="Line 12">
              <a:extLst>
                <a:ext uri="{FF2B5EF4-FFF2-40B4-BE49-F238E27FC236}">
                  <a16:creationId xmlns:a16="http://schemas.microsoft.com/office/drawing/2014/main" id="{71524CD6-54F1-0A5C-AB48-99576DEB14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02" name="Line 13">
              <a:extLst>
                <a:ext uri="{FF2B5EF4-FFF2-40B4-BE49-F238E27FC236}">
                  <a16:creationId xmlns:a16="http://schemas.microsoft.com/office/drawing/2014/main" id="{03EBB97B-9CC7-2E85-6871-79750BC4F50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03" name="Line 14">
              <a:extLst>
                <a:ext uri="{FF2B5EF4-FFF2-40B4-BE49-F238E27FC236}">
                  <a16:creationId xmlns:a16="http://schemas.microsoft.com/office/drawing/2014/main" id="{CEA7F743-D462-ED87-3D6B-61A3F6749F7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04" name="Line 15">
              <a:extLst>
                <a:ext uri="{FF2B5EF4-FFF2-40B4-BE49-F238E27FC236}">
                  <a16:creationId xmlns:a16="http://schemas.microsoft.com/office/drawing/2014/main" id="{B4F43EB5-9E06-8413-2204-5D3676FB0D4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05" name="Line 16">
              <a:extLst>
                <a:ext uri="{FF2B5EF4-FFF2-40B4-BE49-F238E27FC236}">
                  <a16:creationId xmlns:a16="http://schemas.microsoft.com/office/drawing/2014/main" id="{F2DDC7FA-62AF-97D2-BB9E-7D49AEEE971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06" name="Rectangle 17">
              <a:extLst>
                <a:ext uri="{FF2B5EF4-FFF2-40B4-BE49-F238E27FC236}">
                  <a16:creationId xmlns:a16="http://schemas.microsoft.com/office/drawing/2014/main" id="{64A37640-36BA-B859-6B64-20F8B36248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LAB.GRUPPEN</a:t>
              </a:r>
            </a:p>
          </p:txBody>
        </p:sp>
        <p:sp>
          <p:nvSpPr>
            <p:cNvPr id="8207" name="Rectangle 18">
              <a:extLst>
                <a:ext uri="{FF2B5EF4-FFF2-40B4-BE49-F238E27FC236}">
                  <a16:creationId xmlns:a16="http://schemas.microsoft.com/office/drawing/2014/main" id="{C50EE7AB-D5D1-061D-F84C-DA7A449AC7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CA2402</a:t>
              </a:r>
            </a:p>
          </p:txBody>
        </p:sp>
        <p:sp>
          <p:nvSpPr>
            <p:cNvPr id="8208" name="Rectangle 19">
              <a:extLst>
                <a:ext uri="{FF2B5EF4-FFF2-40B4-BE49-F238E27FC236}">
                  <a16:creationId xmlns:a16="http://schemas.microsoft.com/office/drawing/2014/main" id="{8DF77BBE-40C9-F51A-9E9D-C4CF060B68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POWER AMP</a:t>
              </a:r>
            </a:p>
          </p:txBody>
        </p:sp>
        <p:sp>
          <p:nvSpPr>
            <p:cNvPr id="8209" name="Line 20">
              <a:extLst>
                <a:ext uri="{FF2B5EF4-FFF2-40B4-BE49-F238E27FC236}">
                  <a16:creationId xmlns:a16="http://schemas.microsoft.com/office/drawing/2014/main" id="{AD5CC1E3-AF98-F7DC-9211-25CACABD494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10" name="Line 21">
              <a:extLst>
                <a:ext uri="{FF2B5EF4-FFF2-40B4-BE49-F238E27FC236}">
                  <a16:creationId xmlns:a16="http://schemas.microsoft.com/office/drawing/2014/main" id="{1F05D715-F606-1DEA-D08A-4FB02285EF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11" name="Line 22">
              <a:extLst>
                <a:ext uri="{FF2B5EF4-FFF2-40B4-BE49-F238E27FC236}">
                  <a16:creationId xmlns:a16="http://schemas.microsoft.com/office/drawing/2014/main" id="{C6D85287-08DB-DD0C-A389-493DEE39871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12" name="Line 23">
              <a:extLst>
                <a:ext uri="{FF2B5EF4-FFF2-40B4-BE49-F238E27FC236}">
                  <a16:creationId xmlns:a16="http://schemas.microsoft.com/office/drawing/2014/main" id="{E414A432-723C-2689-DA32-8C1EDAFEF9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13" name="Line 24">
              <a:extLst>
                <a:ext uri="{FF2B5EF4-FFF2-40B4-BE49-F238E27FC236}">
                  <a16:creationId xmlns:a16="http://schemas.microsoft.com/office/drawing/2014/main" id="{646E75CA-981A-33E4-F64E-1920145FAE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14" name="Line 25">
              <a:extLst>
                <a:ext uri="{FF2B5EF4-FFF2-40B4-BE49-F238E27FC236}">
                  <a16:creationId xmlns:a16="http://schemas.microsoft.com/office/drawing/2014/main" id="{B2CD81BD-3341-A9D4-95DE-0390AF50638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pic>
        <p:nvPicPr>
          <p:cNvPr id="8195" name="Picture 2">
            <a:extLst>
              <a:ext uri="{FF2B5EF4-FFF2-40B4-BE49-F238E27FC236}">
                <a16:creationId xmlns:a16="http://schemas.microsoft.com/office/drawing/2014/main" id="{8C64A656-7302-CEAB-118A-B4241873FC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1" y="3644900"/>
            <a:ext cx="2130425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Text Box 25">
            <a:extLst>
              <a:ext uri="{FF2B5EF4-FFF2-40B4-BE49-F238E27FC236}">
                <a16:creationId xmlns:a16="http://schemas.microsoft.com/office/drawing/2014/main" id="{51DF3864-B03D-54B4-C4DA-8D3B6900FFD3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8"/>
            <a:ext cx="4562475" cy="3440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POWER AMPLIFIER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Maximum Output Power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- 4 or 8 </a:t>
            </a:r>
            <a:r>
              <a:rPr lang="el-GR" altLang="ko-KR" sz="750" dirty="0">
                <a:latin typeface="+mn-ea"/>
              </a:rPr>
              <a:t>Ω </a:t>
            </a:r>
            <a:r>
              <a:rPr lang="en-US" altLang="ko-KR" sz="750" dirty="0">
                <a:latin typeface="+mn-ea"/>
              </a:rPr>
              <a:t>per channel 	: 240 W 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Number of Output Channels	: 2 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Minimum Load Impedance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- 4 </a:t>
            </a:r>
            <a:r>
              <a:rPr lang="el-GR" altLang="ko-KR" sz="750" dirty="0">
                <a:latin typeface="+mn-ea"/>
              </a:rPr>
              <a:t>Ω </a:t>
            </a:r>
            <a:r>
              <a:rPr lang="en-US" altLang="ko-KR" sz="750" dirty="0">
                <a:latin typeface="+mn-ea"/>
              </a:rPr>
              <a:t>mode 		: 4 </a:t>
            </a:r>
            <a:r>
              <a:rPr lang="el-GR" altLang="ko-KR" sz="750" dirty="0">
                <a:latin typeface="+mn-ea"/>
              </a:rPr>
              <a:t>Ω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</a:t>
            </a:r>
            <a:r>
              <a:rPr lang="el-GR" altLang="ko-KR" sz="750" dirty="0">
                <a:latin typeface="+mn-ea"/>
              </a:rPr>
              <a:t>- 8 Ω </a:t>
            </a:r>
            <a:r>
              <a:rPr lang="en-US" altLang="ko-KR" sz="750" dirty="0">
                <a:latin typeface="+mn-ea"/>
              </a:rPr>
              <a:t>mode 		: 8 </a:t>
            </a:r>
            <a:r>
              <a:rPr lang="el-GR" altLang="ko-KR" sz="750" dirty="0">
                <a:latin typeface="+mn-ea"/>
              </a:rPr>
              <a:t>Ω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</a:t>
            </a:r>
            <a:r>
              <a:rPr lang="el-GR" altLang="ko-KR" sz="750" dirty="0">
                <a:latin typeface="+mn-ea"/>
              </a:rPr>
              <a:t>- 70 </a:t>
            </a:r>
            <a:r>
              <a:rPr lang="en-US" altLang="ko-KR" sz="750" dirty="0">
                <a:latin typeface="+mn-ea"/>
              </a:rPr>
              <a:t>V output mode  	: 20 </a:t>
            </a:r>
            <a:r>
              <a:rPr lang="el-GR" altLang="ko-KR" sz="750" dirty="0">
                <a:latin typeface="+mn-ea"/>
              </a:rPr>
              <a:t>Ω 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</a:t>
            </a:r>
            <a:r>
              <a:rPr lang="el-GR" altLang="ko-KR" sz="750" dirty="0">
                <a:latin typeface="+mn-ea"/>
              </a:rPr>
              <a:t>- 100 </a:t>
            </a:r>
            <a:r>
              <a:rPr lang="en-US" altLang="ko-KR" sz="750" dirty="0">
                <a:latin typeface="+mn-ea"/>
              </a:rPr>
              <a:t>V output mode  	: 40 </a:t>
            </a:r>
            <a:r>
              <a:rPr lang="el-GR" altLang="ko-KR" sz="750" dirty="0">
                <a:latin typeface="+mn-ea"/>
              </a:rPr>
              <a:t>Ω 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l-GR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Distortion, 1/8 rated power 	: &lt;0.05%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Frequency response 	: 20 Hz to 20 kHz, +0.5 / -1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Crosstalk (2 channel models) 	: &gt;85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Signal-to-noise 		: &gt;97 </a:t>
            </a:r>
            <a:r>
              <a:rPr lang="en-US" altLang="ko-KR" sz="750" dirty="0" err="1">
                <a:latin typeface="+mn-ea"/>
              </a:rPr>
              <a:t>dBA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High-pass filter 		: 80 Hz HPF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Dimensions (</a:t>
            </a:r>
            <a:r>
              <a:rPr lang="en-US" altLang="ko-KR" sz="750" dirty="0" err="1">
                <a:latin typeface="+mn-ea"/>
              </a:rPr>
              <a:t>HxWxD</a:t>
            </a:r>
            <a:r>
              <a:rPr lang="en-US" altLang="ko-KR" sz="750" dirty="0">
                <a:latin typeface="+mn-ea"/>
              </a:rPr>
              <a:t>) 	: 44 x 218 x 299 mm 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Weight 		: 2.6 kg  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Finish 		: Brushed black anodized aluminum chassis with 		 black painted steel bottom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174</Words>
  <Application>Microsoft Office PowerPoint</Application>
  <PresentationFormat>와이드스크린</PresentationFormat>
  <Paragraphs>24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58</cp:revision>
  <dcterms:created xsi:type="dcterms:W3CDTF">2025-12-02T06:40:47Z</dcterms:created>
  <dcterms:modified xsi:type="dcterms:W3CDTF">2025-12-03T01:21:21Z</dcterms:modified>
</cp:coreProperties>
</file>