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75" d="100"/>
          <a:sy n="75" d="100"/>
        </p:scale>
        <p:origin x="-8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FAEBCA91-3657-6B05-17DC-898809BD47A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3C7CA56E-AF72-AF08-CEB1-680763824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22CCA39-4C32-4FEC-3975-2A6C6312C4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945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51CCA026-DB0A-2E20-EDEC-4B181C247293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2" name="Rectangle 8">
              <a:extLst>
                <a:ext uri="{FF2B5EF4-FFF2-40B4-BE49-F238E27FC236}">
                  <a16:creationId xmlns:a16="http://schemas.microsoft.com/office/drawing/2014/main" id="{0B9D3239-D0B6-351C-4908-62E2BBE34D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03" name="Rectangle 9">
              <a:extLst>
                <a:ext uri="{FF2B5EF4-FFF2-40B4-BE49-F238E27FC236}">
                  <a16:creationId xmlns:a16="http://schemas.microsoft.com/office/drawing/2014/main" id="{B0340841-54B8-4BAF-A1A6-78E4B4DA54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04" name="Rectangle 10">
              <a:extLst>
                <a:ext uri="{FF2B5EF4-FFF2-40B4-BE49-F238E27FC236}">
                  <a16:creationId xmlns:a16="http://schemas.microsoft.com/office/drawing/2014/main" id="{7C7FBCFC-F105-1586-41DD-CD2D0CB5A8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05" name="Line 11">
              <a:extLst>
                <a:ext uri="{FF2B5EF4-FFF2-40B4-BE49-F238E27FC236}">
                  <a16:creationId xmlns:a16="http://schemas.microsoft.com/office/drawing/2014/main" id="{C54BF3A5-4D3C-1760-EF03-02BBEE2A41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6" name="Line 12">
              <a:extLst>
                <a:ext uri="{FF2B5EF4-FFF2-40B4-BE49-F238E27FC236}">
                  <a16:creationId xmlns:a16="http://schemas.microsoft.com/office/drawing/2014/main" id="{34229F58-3EFF-B6DD-B66B-72747CF0CB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7" name="Line 13">
              <a:extLst>
                <a:ext uri="{FF2B5EF4-FFF2-40B4-BE49-F238E27FC236}">
                  <a16:creationId xmlns:a16="http://schemas.microsoft.com/office/drawing/2014/main" id="{F71E2683-3962-F401-C755-087BFA30E4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8" name="Line 14">
              <a:extLst>
                <a:ext uri="{FF2B5EF4-FFF2-40B4-BE49-F238E27FC236}">
                  <a16:creationId xmlns:a16="http://schemas.microsoft.com/office/drawing/2014/main" id="{106BF17A-4D0E-6A19-434E-592D812AB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9" name="Line 15">
              <a:extLst>
                <a:ext uri="{FF2B5EF4-FFF2-40B4-BE49-F238E27FC236}">
                  <a16:creationId xmlns:a16="http://schemas.microsoft.com/office/drawing/2014/main" id="{2749B6AC-4DC9-002C-C256-08C2DFDB76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0" name="Line 16">
              <a:extLst>
                <a:ext uri="{FF2B5EF4-FFF2-40B4-BE49-F238E27FC236}">
                  <a16:creationId xmlns:a16="http://schemas.microsoft.com/office/drawing/2014/main" id="{B15205D6-0128-9C38-23DF-7A5B877099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1" name="Rectangle 17">
              <a:extLst>
                <a:ext uri="{FF2B5EF4-FFF2-40B4-BE49-F238E27FC236}">
                  <a16:creationId xmlns:a16="http://schemas.microsoft.com/office/drawing/2014/main" id="{3382FD9F-906E-8C69-ACC9-71772E31A0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4112" name="Rectangle 18">
              <a:extLst>
                <a:ext uri="{FF2B5EF4-FFF2-40B4-BE49-F238E27FC236}">
                  <a16:creationId xmlns:a16="http://schemas.microsoft.com/office/drawing/2014/main" id="{11A4E904-DA2C-4A9F-8DAB-311E28673A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CRC-VEU</a:t>
              </a:r>
            </a:p>
          </p:txBody>
        </p:sp>
        <p:sp>
          <p:nvSpPr>
            <p:cNvPr id="4113" name="Rectangle 19">
              <a:extLst>
                <a:ext uri="{FF2B5EF4-FFF2-40B4-BE49-F238E27FC236}">
                  <a16:creationId xmlns:a16="http://schemas.microsoft.com/office/drawing/2014/main" id="{CB281995-E946-1816-DAF1-DE696BA262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REMOTE CONTROLLER</a:t>
              </a:r>
            </a:p>
          </p:txBody>
        </p:sp>
        <p:sp>
          <p:nvSpPr>
            <p:cNvPr id="4114" name="Line 20">
              <a:extLst>
                <a:ext uri="{FF2B5EF4-FFF2-40B4-BE49-F238E27FC236}">
                  <a16:creationId xmlns:a16="http://schemas.microsoft.com/office/drawing/2014/main" id="{D3490E31-F44F-87F7-09B0-530E6D0F52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21">
              <a:extLst>
                <a:ext uri="{FF2B5EF4-FFF2-40B4-BE49-F238E27FC236}">
                  <a16:creationId xmlns:a16="http://schemas.microsoft.com/office/drawing/2014/main" id="{7D395B08-6DCD-5F46-93F0-E3BB95759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22">
              <a:extLst>
                <a:ext uri="{FF2B5EF4-FFF2-40B4-BE49-F238E27FC236}">
                  <a16:creationId xmlns:a16="http://schemas.microsoft.com/office/drawing/2014/main" id="{B314A414-D10B-385E-8F41-2D6F45631E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23">
              <a:extLst>
                <a:ext uri="{FF2B5EF4-FFF2-40B4-BE49-F238E27FC236}">
                  <a16:creationId xmlns:a16="http://schemas.microsoft.com/office/drawing/2014/main" id="{C68CAEB6-2933-0F81-9E5A-EB77AF2F96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Line 24">
              <a:extLst>
                <a:ext uri="{FF2B5EF4-FFF2-40B4-BE49-F238E27FC236}">
                  <a16:creationId xmlns:a16="http://schemas.microsoft.com/office/drawing/2014/main" id="{20888E0E-7094-697A-B463-AD65CC32DA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9" name="Line 25">
              <a:extLst>
                <a:ext uri="{FF2B5EF4-FFF2-40B4-BE49-F238E27FC236}">
                  <a16:creationId xmlns:a16="http://schemas.microsoft.com/office/drawing/2014/main" id="{DEC8EA63-B452-32B6-CAC0-26CB24D62E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B977A163-A7C1-2A14-1566-799A828B80A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>
                <a:solidFill>
                  <a:prstClr val="black"/>
                </a:solidFill>
                <a:latin typeface="맑은 고딕"/>
                <a:ea typeface="맑은 고딕"/>
              </a:rPr>
              <a:t>WALL MOUNT VOLUME </a:t>
            </a: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CONTROLLER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Volume 		: 1 x rotary control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Connector 		: 1 x RJ45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		: Cat5/6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length 		: Up to 305 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Potentiometer 		: 20 </a:t>
            </a:r>
            <a:r>
              <a:rPr lang="en-US" altLang="ko-KR" sz="750" dirty="0" err="1">
                <a:latin typeface="+mn-ea"/>
              </a:rPr>
              <a:t>kΩ</a:t>
            </a:r>
            <a:r>
              <a:rPr lang="en-US" altLang="ko-KR" sz="750" dirty="0">
                <a:latin typeface="+mn-ea"/>
              </a:rPr>
              <a:t> linear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HxWxD</a:t>
            </a:r>
            <a:r>
              <a:rPr lang="en-US" altLang="ko-KR" sz="750" dirty="0">
                <a:latin typeface="+mn-ea"/>
              </a:rPr>
              <a:t>) 	: 80 x 80 x 41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0.05 kg </a:t>
            </a:r>
          </a:p>
        </p:txBody>
      </p:sp>
      <p:pic>
        <p:nvPicPr>
          <p:cNvPr id="4100" name="Picture 24">
            <a:extLst>
              <a:ext uri="{FF2B5EF4-FFF2-40B4-BE49-F238E27FC236}">
                <a16:creationId xmlns:a16="http://schemas.microsoft.com/office/drawing/2014/main" id="{FA93B413-325B-EAFD-EBBA-C3C57C11CF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5764" y="3081339"/>
            <a:ext cx="17557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5">
            <a:extLst>
              <a:ext uri="{FF2B5EF4-FFF2-40B4-BE49-F238E27FC236}">
                <a16:creationId xmlns:a16="http://schemas.microsoft.com/office/drawing/2014/main" id="{C35B9B77-C202-C6DE-2AD1-F85A048F9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1539" y="3081339"/>
            <a:ext cx="1754187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74</Words>
  <Application>Microsoft Office PowerPoint</Application>
  <PresentationFormat>와이드스크린</PresentationFormat>
  <Paragraphs>15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61</cp:revision>
  <dcterms:created xsi:type="dcterms:W3CDTF">2025-12-02T06:40:47Z</dcterms:created>
  <dcterms:modified xsi:type="dcterms:W3CDTF">2025-12-03T01:23:19Z</dcterms:modified>
</cp:coreProperties>
</file>