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1022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63" autoAdjust="0"/>
    <p:restoredTop sz="94660"/>
  </p:normalViewPr>
  <p:slideViewPr>
    <p:cSldViewPr snapToGrid="0">
      <p:cViewPr>
        <p:scale>
          <a:sx n="75" d="100"/>
          <a:sy n="75" d="100"/>
        </p:scale>
        <p:origin x="-81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85ACBA-BFFE-4CD6-B5B2-EEC3D1E34BEB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032FBE-DA35-4DCC-B141-F1E1F701467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188243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슬라이드 이미지 개체 틀 1">
            <a:extLst>
              <a:ext uri="{FF2B5EF4-FFF2-40B4-BE49-F238E27FC236}">
                <a16:creationId xmlns:a16="http://schemas.microsoft.com/office/drawing/2014/main" id="{DACAC420-F47D-B93F-7E7D-E48CDD18F6A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슬라이드 노트 개체 틀 2">
            <a:extLst>
              <a:ext uri="{FF2B5EF4-FFF2-40B4-BE49-F238E27FC236}">
                <a16:creationId xmlns:a16="http://schemas.microsoft.com/office/drawing/2014/main" id="{95E921B2-6852-06AE-937C-502E5CA235C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1801C7A-FDE4-0672-727A-A3BCB8C36C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B20025DA-DFC2-201C-0708-B5FA4C41796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A1DFE4C-8A3F-2587-FD71-E0692687DF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8614A4F5-D131-4867-847F-C48F05F02F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27EDDB1-0461-9B94-DD14-63FF8C2532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017033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1E64EEB-7FFF-64E1-ECEB-F496E76118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DC077211-F524-5126-EA95-E6246509EB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2CCB8A1-E973-DE24-DFDF-1CE6FE6160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A196ED3-89A4-8CEC-0BCF-2F146F9ECC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10B488FE-1E2E-08EB-8FDD-BD33A6218A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7430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1CDF59BA-18D6-F1C6-E0E7-2142369F56B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0E974930-0E65-B278-6112-29264D142D1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CFE194D-13A5-5D7E-ED9C-3156C410E2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1AEAACC-299C-4661-0041-E98E980900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4728A36-51B2-02EC-26F4-033D2EC88B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042260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 descr="그림1.png">
            <a:extLst>
              <a:ext uri="{FF2B5EF4-FFF2-40B4-BE49-F238E27FC236}">
                <a16:creationId xmlns:a16="http://schemas.microsoft.com/office/drawing/2014/main" id="{322CCA39-4C32-4FEC-3975-2A6C6312C45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207631" cy="690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194554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461ACE3-1441-CAFD-9D80-E8CFD92AE4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A605EF17-1B50-756C-95B8-481DFB6255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AA06FB7-9F30-693F-9549-9F26E268BA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4CA65715-C267-AC70-19D5-DC09E523B8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6D5746D-8FC0-D1C0-1490-0949DDBC2E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893418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6B034FD-C473-585C-CD61-27BDEE5F46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37C793D4-0842-E7E2-6E3B-E07069B169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BF8E96B4-EEB1-4BCA-C331-DC0BDEE68C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AC721801-C311-8B3E-1CB1-09D2739872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2CB391A-751D-EF9B-5CC8-E25C5FA8F9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62778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E38B793-6E5B-A906-327E-2E5DF38B2B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7000E6E8-3A09-B4B8-FB1F-1EF28E8E076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7F081428-8E94-9181-1C81-D179F3E6B0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DDB65E43-5DDD-823E-4483-573F0F2A73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CB23263C-ED5E-ABF6-A166-023BEF5BB9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ABE05EB5-C1C1-A848-5D3B-B6DEEAE9D0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743296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7CA189B-5C27-9680-EF4E-284AE572BA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6313196B-7142-C15F-E5FC-86821F685F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58DD30D3-2F9E-0EE2-3620-88C2D939FC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22274BCC-3FF7-4A31-136E-95DBDFC149E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5BB0020A-BB15-2CA6-A5AC-74E42D645F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3604CC4F-0275-8B06-7B81-B1E485CD3F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4C58215A-BD01-162B-BE69-4E3FD11D3B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A8B4896F-831C-8A9F-524C-510E1F808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097806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0175F7B-1C91-233E-73FB-B645E32F9C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121180C8-647A-DF7D-F853-ED8FEBEFB4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C289E758-A154-B9B2-46AD-2658FEC65E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979A9AD5-10A2-966F-9962-0A874C704B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137232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08B24430-E525-C0D5-B410-30BF70E88B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455C1315-A151-86B6-CFB6-EC91F1C6AA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E0271259-FCA3-243B-B1BD-26EC662E1F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51719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5A55D0F-49C1-A6EE-BDFE-2A6ADCF5CB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F6638745-D9D0-7E99-763B-9FA9030DFA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777B776-FCC6-8419-B5C9-E6B897FFB0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C2094265-60A9-587C-710D-D999DB01E5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D29EBC18-11C6-CC3F-B572-8855E9707E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907CC093-0069-A87E-630D-4284DA412B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276051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21ABC46-6628-A91F-8285-4970324734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6E1C549E-99B7-DAB7-AF89-345EEC219E2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328FB37-A9FE-94BC-7E8B-73421C691E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A53E340E-5D12-5ABD-4652-7024E2D608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7C06FA51-79C0-5C5D-44A3-39AD59EBD2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8BFF918B-6C99-D6BE-9F62-B1C26D2882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803050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DB19C6B2-E536-8CCE-824F-3C5A124897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D8786CA6-8BF9-F479-9D16-088925FA60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A2C8955B-0D70-EB30-9543-7EF5A255878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F721FE4-EDDF-8F6E-7A4D-BDAAF011A36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EA530B89-9F6B-E858-D59B-D1B7F3467C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219968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46" name="Group 7">
            <a:extLst>
              <a:ext uri="{FF2B5EF4-FFF2-40B4-BE49-F238E27FC236}">
                <a16:creationId xmlns:a16="http://schemas.microsoft.com/office/drawing/2014/main" id="{479F7548-6E00-3BE1-B490-92D117ABCFF2}"/>
              </a:ext>
            </a:extLst>
          </p:cNvPr>
          <p:cNvGrpSpPr>
            <a:grpSpLocks/>
          </p:cNvGrpSpPr>
          <p:nvPr/>
        </p:nvGrpSpPr>
        <p:grpSpPr bwMode="auto">
          <a:xfrm>
            <a:off x="6486526" y="836613"/>
            <a:ext cx="3979863" cy="869950"/>
            <a:chOff x="3198" y="750"/>
            <a:chExt cx="2222" cy="548"/>
          </a:xfrm>
        </p:grpSpPr>
        <p:sp>
          <p:nvSpPr>
            <p:cNvPr id="6150" name="Rectangle 8">
              <a:extLst>
                <a:ext uri="{FF2B5EF4-FFF2-40B4-BE49-F238E27FC236}">
                  <a16:creationId xmlns:a16="http://schemas.microsoft.com/office/drawing/2014/main" id="{928D3292-A1FD-64E8-5C87-DFE9F363C71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1113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ko-KR" altLang="en-US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제조사</a:t>
              </a:r>
            </a:p>
          </p:txBody>
        </p:sp>
        <p:sp>
          <p:nvSpPr>
            <p:cNvPr id="6151" name="Rectangle 9">
              <a:extLst>
                <a:ext uri="{FF2B5EF4-FFF2-40B4-BE49-F238E27FC236}">
                  <a16:creationId xmlns:a16="http://schemas.microsoft.com/office/drawing/2014/main" id="{4256FD8E-5779-374A-E033-0A6DB51D9EC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932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US" altLang="ko-KR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MODEL</a:t>
              </a:r>
            </a:p>
          </p:txBody>
        </p:sp>
        <p:sp>
          <p:nvSpPr>
            <p:cNvPr id="6152" name="Rectangle 10">
              <a:extLst>
                <a:ext uri="{FF2B5EF4-FFF2-40B4-BE49-F238E27FC236}">
                  <a16:creationId xmlns:a16="http://schemas.microsoft.com/office/drawing/2014/main" id="{FA1032F2-E5FB-68D8-9374-DF1872F64D1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751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US" altLang="ko-KR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NAME</a:t>
              </a:r>
            </a:p>
          </p:txBody>
        </p:sp>
        <p:sp>
          <p:nvSpPr>
            <p:cNvPr id="6153" name="Line 11">
              <a:extLst>
                <a:ext uri="{FF2B5EF4-FFF2-40B4-BE49-F238E27FC236}">
                  <a16:creationId xmlns:a16="http://schemas.microsoft.com/office/drawing/2014/main" id="{024EF0D2-D8D0-9F10-5C05-5E3C5C30F66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751"/>
              <a:ext cx="635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6154" name="Line 12">
              <a:extLst>
                <a:ext uri="{FF2B5EF4-FFF2-40B4-BE49-F238E27FC236}">
                  <a16:creationId xmlns:a16="http://schemas.microsoft.com/office/drawing/2014/main" id="{8E8AA0BF-4CFB-0DC3-4204-8891A64F58B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932"/>
              <a:ext cx="635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6155" name="Line 13">
              <a:extLst>
                <a:ext uri="{FF2B5EF4-FFF2-40B4-BE49-F238E27FC236}">
                  <a16:creationId xmlns:a16="http://schemas.microsoft.com/office/drawing/2014/main" id="{CAFB3AF6-28A7-2D83-96EF-624AE2E816F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1113"/>
              <a:ext cx="635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6156" name="Line 14">
              <a:extLst>
                <a:ext uri="{FF2B5EF4-FFF2-40B4-BE49-F238E27FC236}">
                  <a16:creationId xmlns:a16="http://schemas.microsoft.com/office/drawing/2014/main" id="{23C30FD9-159E-73BC-88A8-D3983EEB91D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1294"/>
              <a:ext cx="635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6157" name="Line 15">
              <a:extLst>
                <a:ext uri="{FF2B5EF4-FFF2-40B4-BE49-F238E27FC236}">
                  <a16:creationId xmlns:a16="http://schemas.microsoft.com/office/drawing/2014/main" id="{D3DC166E-D80C-815B-51F6-E030770400E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33" y="751"/>
              <a:ext cx="0" cy="543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6158" name="Line 16">
              <a:extLst>
                <a:ext uri="{FF2B5EF4-FFF2-40B4-BE49-F238E27FC236}">
                  <a16:creationId xmlns:a16="http://schemas.microsoft.com/office/drawing/2014/main" id="{ABF4DA62-85AF-A7B6-A849-029DE6A4014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751"/>
              <a:ext cx="0" cy="543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6159" name="Rectangle 17">
              <a:extLst>
                <a:ext uri="{FF2B5EF4-FFF2-40B4-BE49-F238E27FC236}">
                  <a16:creationId xmlns:a16="http://schemas.microsoft.com/office/drawing/2014/main" id="{2092AF66-CE5D-7ACD-F720-5C32B072CF4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1126"/>
              <a:ext cx="1542" cy="17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LAB.GRUPPEN</a:t>
              </a:r>
            </a:p>
          </p:txBody>
        </p:sp>
        <p:sp>
          <p:nvSpPr>
            <p:cNvPr id="6160" name="Rectangle 18">
              <a:extLst>
                <a:ext uri="{FF2B5EF4-FFF2-40B4-BE49-F238E27FC236}">
                  <a16:creationId xmlns:a16="http://schemas.microsoft.com/office/drawing/2014/main" id="{C61BC264-4D2F-ACCB-BA55-822541037B4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932"/>
              <a:ext cx="1542" cy="194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r>
                <a:rPr lang="en-US" altLang="ko-KR" sz="1200" dirty="0">
                  <a:latin typeface="Arial Rounded MT Bold" panose="020F0704030504030204" pitchFamily="34" charset="0"/>
                </a:rPr>
                <a:t>CRC-VUL</a:t>
              </a:r>
            </a:p>
          </p:txBody>
        </p:sp>
        <p:sp>
          <p:nvSpPr>
            <p:cNvPr id="6161" name="Rectangle 19">
              <a:extLst>
                <a:ext uri="{FF2B5EF4-FFF2-40B4-BE49-F238E27FC236}">
                  <a16:creationId xmlns:a16="http://schemas.microsoft.com/office/drawing/2014/main" id="{69461371-C66B-7F76-3F55-94387317989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750"/>
              <a:ext cx="1542" cy="18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REMOTE CONTROLLER</a:t>
              </a:r>
            </a:p>
          </p:txBody>
        </p:sp>
        <p:sp>
          <p:nvSpPr>
            <p:cNvPr id="6162" name="Line 20">
              <a:extLst>
                <a:ext uri="{FF2B5EF4-FFF2-40B4-BE49-F238E27FC236}">
                  <a16:creationId xmlns:a16="http://schemas.microsoft.com/office/drawing/2014/main" id="{F9209250-EEEE-37A0-CF70-51D00FD4F15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750"/>
              <a:ext cx="1542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6163" name="Line 21">
              <a:extLst>
                <a:ext uri="{FF2B5EF4-FFF2-40B4-BE49-F238E27FC236}">
                  <a16:creationId xmlns:a16="http://schemas.microsoft.com/office/drawing/2014/main" id="{10470615-28C6-E4FE-00DE-1B269B46A7F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932"/>
              <a:ext cx="1542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6164" name="Line 22">
              <a:extLst>
                <a:ext uri="{FF2B5EF4-FFF2-40B4-BE49-F238E27FC236}">
                  <a16:creationId xmlns:a16="http://schemas.microsoft.com/office/drawing/2014/main" id="{580CC3A3-38BE-6FAC-CBA0-754A0D9721F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1126"/>
              <a:ext cx="1542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6165" name="Line 23">
              <a:extLst>
                <a:ext uri="{FF2B5EF4-FFF2-40B4-BE49-F238E27FC236}">
                  <a16:creationId xmlns:a16="http://schemas.microsoft.com/office/drawing/2014/main" id="{91137CE7-5974-E1BD-EA95-87E19929030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1298"/>
              <a:ext cx="1542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6166" name="Line 24">
              <a:extLst>
                <a:ext uri="{FF2B5EF4-FFF2-40B4-BE49-F238E27FC236}">
                  <a16:creationId xmlns:a16="http://schemas.microsoft.com/office/drawing/2014/main" id="{C1CEAE4A-6277-CFC2-B5A0-32FCA7649B0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420" y="750"/>
              <a:ext cx="0" cy="548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6167" name="Line 25">
              <a:extLst>
                <a:ext uri="{FF2B5EF4-FFF2-40B4-BE49-F238E27FC236}">
                  <a16:creationId xmlns:a16="http://schemas.microsoft.com/office/drawing/2014/main" id="{35998987-5B75-47B2-DE9B-CEE2E18988A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750"/>
              <a:ext cx="0" cy="548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</p:grpSp>
      <p:sp>
        <p:nvSpPr>
          <p:cNvPr id="42" name="Text Box 25">
            <a:extLst>
              <a:ext uri="{FF2B5EF4-FFF2-40B4-BE49-F238E27FC236}">
                <a16:creationId xmlns:a16="http://schemas.microsoft.com/office/drawing/2014/main" id="{38F5BF19-0E75-710B-7EFE-5C80730C978F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1765301" y="1843088"/>
            <a:ext cx="4562475" cy="170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  <a:defRPr/>
            </a:pPr>
            <a:r>
              <a:rPr lang="en-US" altLang="ko-KR" sz="1000" i="1" dirty="0">
                <a:solidFill>
                  <a:prstClr val="black"/>
                </a:solidFill>
                <a:latin typeface="맑은 고딕"/>
                <a:ea typeface="맑은 고딕"/>
              </a:rPr>
              <a:t>WALL MOUNT VOLUME CONTROLLER</a:t>
            </a:r>
          </a:p>
          <a:p>
            <a:pPr algn="ctr">
              <a:lnSpc>
                <a:spcPct val="150000"/>
              </a:lnSpc>
              <a:defRPr/>
            </a:pPr>
            <a:endParaRPr lang="en-US" altLang="ko-KR" sz="750" dirty="0">
              <a:latin typeface="+mn-ea"/>
            </a:endParaRP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Volume 		: 1 x rotary control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Connector 		: 1 x RJ45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Cable 		: Cat5/6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Cable length 		: Up to 305 m 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Potentiometer 		: 20 </a:t>
            </a:r>
            <a:r>
              <a:rPr lang="en-US" altLang="ko-KR" sz="750" dirty="0" err="1">
                <a:latin typeface="+mn-ea"/>
              </a:rPr>
              <a:t>kΩ</a:t>
            </a:r>
            <a:r>
              <a:rPr lang="en-US" altLang="ko-KR" sz="750" dirty="0">
                <a:latin typeface="+mn-ea"/>
              </a:rPr>
              <a:t> linear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Dimensions (</a:t>
            </a:r>
            <a:r>
              <a:rPr lang="en-US" altLang="ko-KR" sz="750" dirty="0" err="1">
                <a:latin typeface="+mn-ea"/>
              </a:rPr>
              <a:t>HxWxD</a:t>
            </a:r>
            <a:r>
              <a:rPr lang="en-US" altLang="ko-KR" sz="750" dirty="0">
                <a:latin typeface="+mn-ea"/>
              </a:rPr>
              <a:t>) 	: 114 x 70 x 41 mm 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Weight 		: 0.05 kg </a:t>
            </a:r>
          </a:p>
        </p:txBody>
      </p:sp>
      <p:pic>
        <p:nvPicPr>
          <p:cNvPr id="6148" name="Picture 2">
            <a:extLst>
              <a:ext uri="{FF2B5EF4-FFF2-40B4-BE49-F238E27FC236}">
                <a16:creationId xmlns:a16="http://schemas.microsoft.com/office/drawing/2014/main" id="{9B2F5926-1B52-F8E5-C068-D048E50FFC0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13564" y="2978150"/>
            <a:ext cx="1627187" cy="2160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9" name="Picture 3">
            <a:extLst>
              <a:ext uri="{FF2B5EF4-FFF2-40B4-BE49-F238E27FC236}">
                <a16:creationId xmlns:a16="http://schemas.microsoft.com/office/drawing/2014/main" id="{7BD17F69-2407-AFC2-DE1C-699799B140D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75664" y="2978150"/>
            <a:ext cx="1627187" cy="2160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74</Words>
  <Application>Microsoft Office PowerPoint</Application>
  <PresentationFormat>와이드스크린</PresentationFormat>
  <Paragraphs>15</Paragraphs>
  <Slides>1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맑은 고딕</vt:lpstr>
      <vt:lpstr>새굴림</vt:lpstr>
      <vt:lpstr>Arial</vt:lpstr>
      <vt:lpstr>Arial Rounded MT Bold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이찬규</dc:creator>
  <cp:lastModifiedBy>이찬규</cp:lastModifiedBy>
  <cp:revision>62</cp:revision>
  <dcterms:created xsi:type="dcterms:W3CDTF">2025-12-02T06:40:47Z</dcterms:created>
  <dcterms:modified xsi:type="dcterms:W3CDTF">2025-12-03T01:23:29Z</dcterms:modified>
</cp:coreProperties>
</file>