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8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슬라이드 이미지 개체 틀 1">
            <a:extLst>
              <a:ext uri="{FF2B5EF4-FFF2-40B4-BE49-F238E27FC236}">
                <a16:creationId xmlns:a16="http://schemas.microsoft.com/office/drawing/2014/main" id="{B4280ACB-6DC8-EACE-A87B-F5776D88F6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슬라이드 노트 개체 틀 2">
            <a:extLst>
              <a:ext uri="{FF2B5EF4-FFF2-40B4-BE49-F238E27FC236}">
                <a16:creationId xmlns:a16="http://schemas.microsoft.com/office/drawing/2014/main" id="{B2C9E1F1-67AA-371B-9FE7-B0DEF73529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7">
            <a:extLst>
              <a:ext uri="{FF2B5EF4-FFF2-40B4-BE49-F238E27FC236}">
                <a16:creationId xmlns:a16="http://schemas.microsoft.com/office/drawing/2014/main" id="{11D24CC1-EAF3-D5AA-2208-A736C3845CAB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4341" name="Rectangle 8">
              <a:extLst>
                <a:ext uri="{FF2B5EF4-FFF2-40B4-BE49-F238E27FC236}">
                  <a16:creationId xmlns:a16="http://schemas.microsoft.com/office/drawing/2014/main" id="{41D2D1DA-A4B7-A0F6-F88D-CD88E378A1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4342" name="Rectangle 9">
              <a:extLst>
                <a:ext uri="{FF2B5EF4-FFF2-40B4-BE49-F238E27FC236}">
                  <a16:creationId xmlns:a16="http://schemas.microsoft.com/office/drawing/2014/main" id="{ACABA533-346A-10E4-C8AB-9899561C46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4343" name="Rectangle 10">
              <a:extLst>
                <a:ext uri="{FF2B5EF4-FFF2-40B4-BE49-F238E27FC236}">
                  <a16:creationId xmlns:a16="http://schemas.microsoft.com/office/drawing/2014/main" id="{D42686F3-40DB-5044-8426-59F9F045B7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4344" name="Line 11">
              <a:extLst>
                <a:ext uri="{FF2B5EF4-FFF2-40B4-BE49-F238E27FC236}">
                  <a16:creationId xmlns:a16="http://schemas.microsoft.com/office/drawing/2014/main" id="{EF4D6008-FD7F-4789-8788-6707DAA585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5" name="Line 12">
              <a:extLst>
                <a:ext uri="{FF2B5EF4-FFF2-40B4-BE49-F238E27FC236}">
                  <a16:creationId xmlns:a16="http://schemas.microsoft.com/office/drawing/2014/main" id="{23859828-0EF7-22BF-AA78-167F06B1DE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6" name="Line 13">
              <a:extLst>
                <a:ext uri="{FF2B5EF4-FFF2-40B4-BE49-F238E27FC236}">
                  <a16:creationId xmlns:a16="http://schemas.microsoft.com/office/drawing/2014/main" id="{538B8D8F-469A-264C-EAF1-5BE3873F5A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7" name="Line 14">
              <a:extLst>
                <a:ext uri="{FF2B5EF4-FFF2-40B4-BE49-F238E27FC236}">
                  <a16:creationId xmlns:a16="http://schemas.microsoft.com/office/drawing/2014/main" id="{67EF0B86-7835-56B5-B91B-DEDDF3A71A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8" name="Line 15">
              <a:extLst>
                <a:ext uri="{FF2B5EF4-FFF2-40B4-BE49-F238E27FC236}">
                  <a16:creationId xmlns:a16="http://schemas.microsoft.com/office/drawing/2014/main" id="{38C96B17-DC81-6A0A-778D-F19AD9427C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9" name="Line 16">
              <a:extLst>
                <a:ext uri="{FF2B5EF4-FFF2-40B4-BE49-F238E27FC236}">
                  <a16:creationId xmlns:a16="http://schemas.microsoft.com/office/drawing/2014/main" id="{45DF867D-278B-E2E8-103A-486D74182F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0" name="Rectangle 17">
              <a:extLst>
                <a:ext uri="{FF2B5EF4-FFF2-40B4-BE49-F238E27FC236}">
                  <a16:creationId xmlns:a16="http://schemas.microsoft.com/office/drawing/2014/main" id="{59248892-99AD-6E35-EE23-8FDD24BBA5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14351" name="Rectangle 18">
              <a:extLst>
                <a:ext uri="{FF2B5EF4-FFF2-40B4-BE49-F238E27FC236}">
                  <a16:creationId xmlns:a16="http://schemas.microsoft.com/office/drawing/2014/main" id="{2D233F89-CB8B-B1E4-8B45-7641DE3D2F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D10:4L</a:t>
              </a:r>
            </a:p>
          </p:txBody>
        </p:sp>
        <p:sp>
          <p:nvSpPr>
            <p:cNvPr id="14352" name="Rectangle 19">
              <a:extLst>
                <a:ext uri="{FF2B5EF4-FFF2-40B4-BE49-F238E27FC236}">
                  <a16:creationId xmlns:a16="http://schemas.microsoft.com/office/drawing/2014/main" id="{4C9B2F87-EB37-0F20-1842-3C735FD8FF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14353" name="Line 20">
              <a:extLst>
                <a:ext uri="{FF2B5EF4-FFF2-40B4-BE49-F238E27FC236}">
                  <a16:creationId xmlns:a16="http://schemas.microsoft.com/office/drawing/2014/main" id="{F39AAF7D-3C49-37BA-EF38-1635C95E51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4" name="Line 21">
              <a:extLst>
                <a:ext uri="{FF2B5EF4-FFF2-40B4-BE49-F238E27FC236}">
                  <a16:creationId xmlns:a16="http://schemas.microsoft.com/office/drawing/2014/main" id="{0801AA86-D326-2EFD-6605-E7459416CD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5" name="Line 22">
              <a:extLst>
                <a:ext uri="{FF2B5EF4-FFF2-40B4-BE49-F238E27FC236}">
                  <a16:creationId xmlns:a16="http://schemas.microsoft.com/office/drawing/2014/main" id="{22D97DB6-8C3B-B965-8C16-F8AC62DB56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6" name="Line 23">
              <a:extLst>
                <a:ext uri="{FF2B5EF4-FFF2-40B4-BE49-F238E27FC236}">
                  <a16:creationId xmlns:a16="http://schemas.microsoft.com/office/drawing/2014/main" id="{680F0477-542B-3541-F65C-22134E2847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7" name="Line 24">
              <a:extLst>
                <a:ext uri="{FF2B5EF4-FFF2-40B4-BE49-F238E27FC236}">
                  <a16:creationId xmlns:a16="http://schemas.microsoft.com/office/drawing/2014/main" id="{BA661195-0CE2-3007-9A9A-DFA2369893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8" name="Line 25">
              <a:extLst>
                <a:ext uri="{FF2B5EF4-FFF2-40B4-BE49-F238E27FC236}">
                  <a16:creationId xmlns:a16="http://schemas.microsoft.com/office/drawing/2014/main" id="{F614FD20-F25C-D166-BA9B-EB0DAC1B0F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2" name="Text Box 25">
            <a:extLst>
              <a:ext uri="{FF2B5EF4-FFF2-40B4-BE49-F238E27FC236}">
                <a16:creationId xmlns:a16="http://schemas.microsoft.com/office/drawing/2014/main" id="{45812C53-F69B-83F5-CBF4-828BD576008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4ch DSP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/ Network 	: Lake / Dante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amplifier channels 	: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burst power all channels 	: 1000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(all </a:t>
            </a:r>
            <a:r>
              <a:rPr lang="en-US" altLang="ko-KR" sz="750" dirty="0" err="1">
                <a:latin typeface="+mn-ea"/>
              </a:rPr>
              <a:t>ch.’s</a:t>
            </a:r>
            <a:r>
              <a:rPr lang="en-US" altLang="ko-KR" sz="750" dirty="0">
                <a:latin typeface="+mn-ea"/>
              </a:rPr>
              <a:t> driven)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- 2 ohms		: 250 W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- 2.67 ohms 		: 250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- 4 ohms 		: 250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- 8 ohms 		: 250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- 16 ohms 		: 250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Hi-Z 25 V 		: 250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Hi-Z 70 V 		: 250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Hi-Z 100 V  		: 175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+ N 20 Hz - 20 kHz for 1 W 	: &lt; 0.05 %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+ N at 1 kHz and 1 dB below clipping 				: &lt; 0.04 %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 		: &gt; 112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at 1 kHz	: &gt; 70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(1 W into 8 ohm, 20 Hz - 20 kHz) 				: +/- 0.05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Internal sample rate / Data path 	: 96 kHz / 32 bit floating point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Product propagation delay AES 96 kHz / analog input 				: 1.61 / 1.68 </a:t>
            </a:r>
            <a:r>
              <a:rPr lang="en-US" altLang="ko-KR" sz="750" dirty="0" err="1">
                <a:latin typeface="+mn-ea"/>
              </a:rPr>
              <a:t>ms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 / Weight	: 483 x 44 x 425 mm / 7.8 kg</a:t>
            </a:r>
          </a:p>
        </p:txBody>
      </p:sp>
      <p:pic>
        <p:nvPicPr>
          <p:cNvPr id="14340" name="Picture 2">
            <a:extLst>
              <a:ext uri="{FF2B5EF4-FFF2-40B4-BE49-F238E27FC236}">
                <a16:creationId xmlns:a16="http://schemas.microsoft.com/office/drawing/2014/main" id="{7D7777D8-566D-10AD-23A7-79E90BCDB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4851" y="3649663"/>
            <a:ext cx="29749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264</Words>
  <Application>Microsoft Office PowerPoint</Application>
  <PresentationFormat>와이드스크린</PresentationFormat>
  <Paragraphs>28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29</cp:revision>
  <dcterms:created xsi:type="dcterms:W3CDTF">2025-12-02T06:40:47Z</dcterms:created>
  <dcterms:modified xsi:type="dcterms:W3CDTF">2025-12-03T01:10:47Z</dcterms:modified>
</cp:coreProperties>
</file>