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576ACA83-1958-B863-1CA3-C2290DC3D4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60DAC513-6F90-BBB2-4F5A-6AA706CA78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C55E0EA1-000F-CB3C-C4D2-32687121979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293" name="Rectangle 8">
              <a:extLst>
                <a:ext uri="{FF2B5EF4-FFF2-40B4-BE49-F238E27FC236}">
                  <a16:creationId xmlns:a16="http://schemas.microsoft.com/office/drawing/2014/main" id="{57948090-64D7-353B-E017-FC8D346F5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294" name="Rectangle 9">
              <a:extLst>
                <a:ext uri="{FF2B5EF4-FFF2-40B4-BE49-F238E27FC236}">
                  <a16:creationId xmlns:a16="http://schemas.microsoft.com/office/drawing/2014/main" id="{55784724-0616-FB8C-1F68-812F0FF1A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295" name="Rectangle 10">
              <a:extLst>
                <a:ext uri="{FF2B5EF4-FFF2-40B4-BE49-F238E27FC236}">
                  <a16:creationId xmlns:a16="http://schemas.microsoft.com/office/drawing/2014/main" id="{ED6DD3A9-58BB-A2F7-D312-A0BA0497D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296" name="Line 11">
              <a:extLst>
                <a:ext uri="{FF2B5EF4-FFF2-40B4-BE49-F238E27FC236}">
                  <a16:creationId xmlns:a16="http://schemas.microsoft.com/office/drawing/2014/main" id="{78099EB5-1D49-A1E6-8520-451E41DD1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7" name="Line 12">
              <a:extLst>
                <a:ext uri="{FF2B5EF4-FFF2-40B4-BE49-F238E27FC236}">
                  <a16:creationId xmlns:a16="http://schemas.microsoft.com/office/drawing/2014/main" id="{7FD23FBC-2C0A-C966-E537-43319BF191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8" name="Line 13">
              <a:extLst>
                <a:ext uri="{FF2B5EF4-FFF2-40B4-BE49-F238E27FC236}">
                  <a16:creationId xmlns:a16="http://schemas.microsoft.com/office/drawing/2014/main" id="{C468CE01-0B3D-694D-496E-9EEB833C6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9" name="Line 14">
              <a:extLst>
                <a:ext uri="{FF2B5EF4-FFF2-40B4-BE49-F238E27FC236}">
                  <a16:creationId xmlns:a16="http://schemas.microsoft.com/office/drawing/2014/main" id="{303E2443-6F5E-FED6-6323-ACCB1C697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0" name="Line 15">
              <a:extLst>
                <a:ext uri="{FF2B5EF4-FFF2-40B4-BE49-F238E27FC236}">
                  <a16:creationId xmlns:a16="http://schemas.microsoft.com/office/drawing/2014/main" id="{B607C4F2-24AB-7329-4377-5BCA26EFB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1" name="Line 16">
              <a:extLst>
                <a:ext uri="{FF2B5EF4-FFF2-40B4-BE49-F238E27FC236}">
                  <a16:creationId xmlns:a16="http://schemas.microsoft.com/office/drawing/2014/main" id="{19EBA167-0F79-8A68-965E-BCAFA4960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2" name="Rectangle 17">
              <a:extLst>
                <a:ext uri="{FF2B5EF4-FFF2-40B4-BE49-F238E27FC236}">
                  <a16:creationId xmlns:a16="http://schemas.microsoft.com/office/drawing/2014/main" id="{46B6BC48-C0A7-31CB-4E97-FFFC8CC56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2303" name="Rectangle 18">
              <a:extLst>
                <a:ext uri="{FF2B5EF4-FFF2-40B4-BE49-F238E27FC236}">
                  <a16:creationId xmlns:a16="http://schemas.microsoft.com/office/drawing/2014/main" id="{77859BDD-1CF9-2E7E-DF83-C38FB01F4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D20:4L</a:t>
              </a:r>
            </a:p>
          </p:txBody>
        </p:sp>
        <p:sp>
          <p:nvSpPr>
            <p:cNvPr id="12304" name="Rectangle 19">
              <a:extLst>
                <a:ext uri="{FF2B5EF4-FFF2-40B4-BE49-F238E27FC236}">
                  <a16:creationId xmlns:a16="http://schemas.microsoft.com/office/drawing/2014/main" id="{BD3F8824-E287-4C7A-34AA-9952CF497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2305" name="Line 20">
              <a:extLst>
                <a:ext uri="{FF2B5EF4-FFF2-40B4-BE49-F238E27FC236}">
                  <a16:creationId xmlns:a16="http://schemas.microsoft.com/office/drawing/2014/main" id="{AD6A5E63-9A8D-5559-3192-F5BF18AD7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6" name="Line 21">
              <a:extLst>
                <a:ext uri="{FF2B5EF4-FFF2-40B4-BE49-F238E27FC236}">
                  <a16:creationId xmlns:a16="http://schemas.microsoft.com/office/drawing/2014/main" id="{E0993109-E71B-846F-99DC-D558616C0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7" name="Line 22">
              <a:extLst>
                <a:ext uri="{FF2B5EF4-FFF2-40B4-BE49-F238E27FC236}">
                  <a16:creationId xmlns:a16="http://schemas.microsoft.com/office/drawing/2014/main" id="{1513355A-E620-F4B5-4B6C-9B7942F92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8" name="Line 23">
              <a:extLst>
                <a:ext uri="{FF2B5EF4-FFF2-40B4-BE49-F238E27FC236}">
                  <a16:creationId xmlns:a16="http://schemas.microsoft.com/office/drawing/2014/main" id="{2C9E5076-A082-ED0A-9FA7-FF34A5B78E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9" name="Line 24">
              <a:extLst>
                <a:ext uri="{FF2B5EF4-FFF2-40B4-BE49-F238E27FC236}">
                  <a16:creationId xmlns:a16="http://schemas.microsoft.com/office/drawing/2014/main" id="{D704C058-F92E-5A40-4B66-F796F85E5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0" name="Line 25">
              <a:extLst>
                <a:ext uri="{FF2B5EF4-FFF2-40B4-BE49-F238E27FC236}">
                  <a16:creationId xmlns:a16="http://schemas.microsoft.com/office/drawing/2014/main" id="{DF653DEE-A211-1FD2-0914-198F6B422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0614A5D8-4EA7-5873-6016-CA99BA7CA50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 	: Lake / Dante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	: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500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425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25 V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  		: 250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	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 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 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 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44 x 425 mm / 7.9 kg</a:t>
            </a:r>
          </a:p>
        </p:txBody>
      </p:sp>
      <p:pic>
        <p:nvPicPr>
          <p:cNvPr id="12292" name="Picture 2">
            <a:extLst>
              <a:ext uri="{FF2B5EF4-FFF2-40B4-BE49-F238E27FC236}">
                <a16:creationId xmlns:a16="http://schemas.microsoft.com/office/drawing/2014/main" id="{3E1227F4-AE5F-BD44-01DA-F3D5FA411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1" y="3649663"/>
            <a:ext cx="29749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264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28</cp:revision>
  <dcterms:created xsi:type="dcterms:W3CDTF">2025-12-02T06:40:47Z</dcterms:created>
  <dcterms:modified xsi:type="dcterms:W3CDTF">2025-12-03T01:10:35Z</dcterms:modified>
</cp:coreProperties>
</file>