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97BC0F6F-1EFA-D8C9-B2F9-E13C6F627D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EC196358-3D46-32CA-73A3-973B5495AC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8C77C2C3-3F8C-DE00-8946-108E948E862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45" name="Rectangle 8">
              <a:extLst>
                <a:ext uri="{FF2B5EF4-FFF2-40B4-BE49-F238E27FC236}">
                  <a16:creationId xmlns:a16="http://schemas.microsoft.com/office/drawing/2014/main" id="{9163F39D-C633-0586-F2E3-8DB17973F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46" name="Rectangle 9">
              <a:extLst>
                <a:ext uri="{FF2B5EF4-FFF2-40B4-BE49-F238E27FC236}">
                  <a16:creationId xmlns:a16="http://schemas.microsoft.com/office/drawing/2014/main" id="{CDBB9F95-FE2B-4A3D-F514-8004BC45D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47" name="Rectangle 10">
              <a:extLst>
                <a:ext uri="{FF2B5EF4-FFF2-40B4-BE49-F238E27FC236}">
                  <a16:creationId xmlns:a16="http://schemas.microsoft.com/office/drawing/2014/main" id="{5CDEFEAF-9FFB-C7EF-231C-03812C5A1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48" name="Line 11">
              <a:extLst>
                <a:ext uri="{FF2B5EF4-FFF2-40B4-BE49-F238E27FC236}">
                  <a16:creationId xmlns:a16="http://schemas.microsoft.com/office/drawing/2014/main" id="{B4A01A83-2E8A-F1D9-C2D4-7F536E011C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49" name="Line 12">
              <a:extLst>
                <a:ext uri="{FF2B5EF4-FFF2-40B4-BE49-F238E27FC236}">
                  <a16:creationId xmlns:a16="http://schemas.microsoft.com/office/drawing/2014/main" id="{8D3415AE-3265-234B-F742-90C48A85CC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0" name="Line 13">
              <a:extLst>
                <a:ext uri="{FF2B5EF4-FFF2-40B4-BE49-F238E27FC236}">
                  <a16:creationId xmlns:a16="http://schemas.microsoft.com/office/drawing/2014/main" id="{BCC120F7-5697-60A0-0991-58F4D1BBCE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1" name="Line 14">
              <a:extLst>
                <a:ext uri="{FF2B5EF4-FFF2-40B4-BE49-F238E27FC236}">
                  <a16:creationId xmlns:a16="http://schemas.microsoft.com/office/drawing/2014/main" id="{68219AA5-6429-8517-58D7-7538AF89DE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2" name="Line 15">
              <a:extLst>
                <a:ext uri="{FF2B5EF4-FFF2-40B4-BE49-F238E27FC236}">
                  <a16:creationId xmlns:a16="http://schemas.microsoft.com/office/drawing/2014/main" id="{94183C2E-31A3-7E3A-F029-E37D427BE3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3" name="Line 16">
              <a:extLst>
                <a:ext uri="{FF2B5EF4-FFF2-40B4-BE49-F238E27FC236}">
                  <a16:creationId xmlns:a16="http://schemas.microsoft.com/office/drawing/2014/main" id="{810F7883-D398-CB90-148A-4DBAAAEEAD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4" name="Rectangle 17">
              <a:extLst>
                <a:ext uri="{FF2B5EF4-FFF2-40B4-BE49-F238E27FC236}">
                  <a16:creationId xmlns:a16="http://schemas.microsoft.com/office/drawing/2014/main" id="{78ED122A-E7A6-80A7-45FE-8359A9C30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0255" name="Rectangle 18">
              <a:extLst>
                <a:ext uri="{FF2B5EF4-FFF2-40B4-BE49-F238E27FC236}">
                  <a16:creationId xmlns:a16="http://schemas.microsoft.com/office/drawing/2014/main" id="{A71EC0DA-4422-C91A-FF0D-9F2ACE4E0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D40:4L</a:t>
              </a:r>
            </a:p>
          </p:txBody>
        </p:sp>
        <p:sp>
          <p:nvSpPr>
            <p:cNvPr id="10256" name="Rectangle 19">
              <a:extLst>
                <a:ext uri="{FF2B5EF4-FFF2-40B4-BE49-F238E27FC236}">
                  <a16:creationId xmlns:a16="http://schemas.microsoft.com/office/drawing/2014/main" id="{CDBE91D2-78A2-D05B-6DAF-A3B4C31BF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0257" name="Line 20">
              <a:extLst>
                <a:ext uri="{FF2B5EF4-FFF2-40B4-BE49-F238E27FC236}">
                  <a16:creationId xmlns:a16="http://schemas.microsoft.com/office/drawing/2014/main" id="{8CCAEA3E-52D5-DA94-A8A6-08BD6EC1F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8" name="Line 21">
              <a:extLst>
                <a:ext uri="{FF2B5EF4-FFF2-40B4-BE49-F238E27FC236}">
                  <a16:creationId xmlns:a16="http://schemas.microsoft.com/office/drawing/2014/main" id="{1298053E-173E-1FD1-E316-E5D28FB7A1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9" name="Line 22">
              <a:extLst>
                <a:ext uri="{FF2B5EF4-FFF2-40B4-BE49-F238E27FC236}">
                  <a16:creationId xmlns:a16="http://schemas.microsoft.com/office/drawing/2014/main" id="{9A3A3927-942D-CD55-7F1B-7C7CD90CC6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0" name="Line 23">
              <a:extLst>
                <a:ext uri="{FF2B5EF4-FFF2-40B4-BE49-F238E27FC236}">
                  <a16:creationId xmlns:a16="http://schemas.microsoft.com/office/drawing/2014/main" id="{A157C3CD-9170-02E8-62D4-DC00E77C3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1" name="Line 24">
              <a:extLst>
                <a:ext uri="{FF2B5EF4-FFF2-40B4-BE49-F238E27FC236}">
                  <a16:creationId xmlns:a16="http://schemas.microsoft.com/office/drawing/2014/main" id="{54A6CA36-AE09-F6F8-B792-58BF5EA917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2" name="Line 25">
              <a:extLst>
                <a:ext uri="{FF2B5EF4-FFF2-40B4-BE49-F238E27FC236}">
                  <a16:creationId xmlns:a16="http://schemas.microsoft.com/office/drawing/2014/main" id="{9C39EE5B-9B1A-9CA6-47A1-689B6BD5E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5" name="Text Box 25">
            <a:extLst>
              <a:ext uri="{FF2B5EF4-FFF2-40B4-BE49-F238E27FC236}">
                <a16:creationId xmlns:a16="http://schemas.microsoft.com/office/drawing/2014/main" id="{4D6BC17E-3294-1F12-9D48-2C3FE31B1D8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/ Network 	: Lake / Dante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burst power all channels 	: 4000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		: 800 W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- 2.67 ohms 		: 1000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 		: 1000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 		: 1000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 		: 700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25 V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70 V 		: 1000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100 V  		: 1000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 	: &lt; 0.05 %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 				: &lt; 0.04 %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		: &gt; 112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	: &gt; 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ohm, 20 Hz - 20 kHz) 				: +/- 0.05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/ Data path 	: 96 kHz /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 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483 x 44 x 425 mm / 8.3 kg</a:t>
            </a:r>
          </a:p>
        </p:txBody>
      </p:sp>
      <p:pic>
        <p:nvPicPr>
          <p:cNvPr id="10244" name="Picture 2">
            <a:extLst>
              <a:ext uri="{FF2B5EF4-FFF2-40B4-BE49-F238E27FC236}">
                <a16:creationId xmlns:a16="http://schemas.microsoft.com/office/drawing/2014/main" id="{2C958C68-4117-CA8C-DB2B-41AE21D02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50" y="3649663"/>
            <a:ext cx="29781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264</Words>
  <Application>Microsoft Office PowerPoint</Application>
  <PresentationFormat>와이드스크린</PresentationFormat>
  <Paragraphs>28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27</cp:revision>
  <dcterms:created xsi:type="dcterms:W3CDTF">2025-12-02T06:40:47Z</dcterms:created>
  <dcterms:modified xsi:type="dcterms:W3CDTF">2025-12-03T01:10:23Z</dcterms:modified>
</cp:coreProperties>
</file>