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1032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963" autoAdjust="0"/>
    <p:restoredTop sz="94660"/>
  </p:normalViewPr>
  <p:slideViewPr>
    <p:cSldViewPr snapToGrid="0">
      <p:cViewPr varScale="1">
        <p:scale>
          <a:sx n="49" d="100"/>
          <a:sy n="49" d="100"/>
        </p:scale>
        <p:origin x="120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85ACBA-BFFE-4CD6-B5B2-EEC3D1E34BEB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032FBE-DA35-4DCC-B141-F1E1F701467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188243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슬라이드 이미지 개체 틀 1">
            <a:extLst>
              <a:ext uri="{FF2B5EF4-FFF2-40B4-BE49-F238E27FC236}">
                <a16:creationId xmlns:a16="http://schemas.microsoft.com/office/drawing/2014/main" id="{88375977-B8DD-AE25-9E27-0DB21B18255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슬라이드 노트 개체 틀 2">
            <a:extLst>
              <a:ext uri="{FF2B5EF4-FFF2-40B4-BE49-F238E27FC236}">
                <a16:creationId xmlns:a16="http://schemas.microsoft.com/office/drawing/2014/main" id="{F2AFFCCE-9E23-AB8F-9D87-D50171811F3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1801C7A-FDE4-0672-727A-A3BCB8C36C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B20025DA-DFC2-201C-0708-B5FA4C41796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A1DFE4C-8A3F-2587-FD71-E0692687DF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8614A4F5-D131-4867-847F-C48F05F02F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27EDDB1-0461-9B94-DD14-63FF8C2532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017033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1E64EEB-7FFF-64E1-ECEB-F496E76118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DC077211-F524-5126-EA95-E6246509EB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2CCB8A1-E973-DE24-DFDF-1CE6FE6160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A196ED3-89A4-8CEC-0BCF-2F146F9ECC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10B488FE-1E2E-08EB-8FDD-BD33A6218A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7430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1CDF59BA-18D6-F1C6-E0E7-2142369F56B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0E974930-0E65-B278-6112-29264D142D1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CFE194D-13A5-5D7E-ED9C-3156C410E2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1AEAACC-299C-4661-0041-E98E980900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4728A36-51B2-02EC-26F4-033D2EC88B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042260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 descr="그림1.png">
            <a:extLst>
              <a:ext uri="{FF2B5EF4-FFF2-40B4-BE49-F238E27FC236}">
                <a16:creationId xmlns:a16="http://schemas.microsoft.com/office/drawing/2014/main" id="{3A4EC4F6-8484-E3D2-1492-E9C5136465B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207631" cy="690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438656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461ACE3-1441-CAFD-9D80-E8CFD92AE4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A605EF17-1B50-756C-95B8-481DFB6255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AA06FB7-9F30-693F-9549-9F26E268BA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4CA65715-C267-AC70-19D5-DC09E523B8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6D5746D-8FC0-D1C0-1490-0949DDBC2E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893418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6B034FD-C473-585C-CD61-27BDEE5F46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37C793D4-0842-E7E2-6E3B-E07069B169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BF8E96B4-EEB1-4BCA-C331-DC0BDEE68C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AC721801-C311-8B3E-1CB1-09D2739872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2CB391A-751D-EF9B-5CC8-E25C5FA8F9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62778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E38B793-6E5B-A906-327E-2E5DF38B2B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7000E6E8-3A09-B4B8-FB1F-1EF28E8E076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7F081428-8E94-9181-1C81-D179F3E6B0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DDB65E43-5DDD-823E-4483-573F0F2A73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CB23263C-ED5E-ABF6-A166-023BEF5BB9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ABE05EB5-C1C1-A848-5D3B-B6DEEAE9D0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743296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7CA189B-5C27-9680-EF4E-284AE572BA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6313196B-7142-C15F-E5FC-86821F685F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58DD30D3-2F9E-0EE2-3620-88C2D939FC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22274BCC-3FF7-4A31-136E-95DBDFC149E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5BB0020A-BB15-2CA6-A5AC-74E42D645F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3604CC4F-0275-8B06-7B81-B1E485CD3F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4C58215A-BD01-162B-BE69-4E3FD11D3B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A8B4896F-831C-8A9F-524C-510E1F808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097806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0175F7B-1C91-233E-73FB-B645E32F9C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121180C8-647A-DF7D-F853-ED8FEBEFB4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C289E758-A154-B9B2-46AD-2658FEC65E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979A9AD5-10A2-966F-9962-0A874C704B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137232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08B24430-E525-C0D5-B410-30BF70E88B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455C1315-A151-86B6-CFB6-EC91F1C6AA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E0271259-FCA3-243B-B1BD-26EC662E1F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51719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5A55D0F-49C1-A6EE-BDFE-2A6ADCF5CB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F6638745-D9D0-7E99-763B-9FA9030DFA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777B776-FCC6-8419-B5C9-E6B897FFB0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C2094265-60A9-587C-710D-D999DB01E5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D29EBC18-11C6-CC3F-B572-8855E9707E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907CC093-0069-A87E-630D-4284DA412B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276051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21ABC46-6628-A91F-8285-4970324734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6E1C549E-99B7-DAB7-AF89-345EEC219E2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328FB37-A9FE-94BC-7E8B-73421C691E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A53E340E-5D12-5ABD-4652-7024E2D608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7C06FA51-79C0-5C5D-44A3-39AD59EBD2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8BFF918B-6C99-D6BE-9F62-B1C26D2882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803050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DB19C6B2-E536-8CCE-824F-3C5A124897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D8786CA6-8BF9-F479-9D16-088925FA60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A2C8955B-0D70-EB30-9543-7EF5A255878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F721FE4-EDDF-8F6E-7A4D-BDAAF011A36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EA530B89-9F6B-E858-D59B-D1B7F3467C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219968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46" name="Group 7">
            <a:extLst>
              <a:ext uri="{FF2B5EF4-FFF2-40B4-BE49-F238E27FC236}">
                <a16:creationId xmlns:a16="http://schemas.microsoft.com/office/drawing/2014/main" id="{321DC454-A0C3-2BA3-5ADC-72EEB895BF1A}"/>
              </a:ext>
            </a:extLst>
          </p:cNvPr>
          <p:cNvGrpSpPr>
            <a:grpSpLocks/>
          </p:cNvGrpSpPr>
          <p:nvPr/>
        </p:nvGrpSpPr>
        <p:grpSpPr bwMode="auto">
          <a:xfrm>
            <a:off x="6486526" y="836613"/>
            <a:ext cx="3979863" cy="869950"/>
            <a:chOff x="3198" y="750"/>
            <a:chExt cx="2222" cy="548"/>
          </a:xfrm>
        </p:grpSpPr>
        <p:sp>
          <p:nvSpPr>
            <p:cNvPr id="6149" name="Rectangle 8">
              <a:extLst>
                <a:ext uri="{FF2B5EF4-FFF2-40B4-BE49-F238E27FC236}">
                  <a16:creationId xmlns:a16="http://schemas.microsoft.com/office/drawing/2014/main" id="{0E6C64E5-83A6-C2B9-B97C-3ED34DBADFD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1113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latinLnBrk="1" hangingPunct="1">
                <a:spcBef>
                  <a:spcPct val="20000"/>
                </a:spcBef>
              </a:pPr>
              <a:r>
                <a:rPr lang="ko-KR" altLang="en-US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제조사</a:t>
              </a:r>
            </a:p>
          </p:txBody>
        </p:sp>
        <p:sp>
          <p:nvSpPr>
            <p:cNvPr id="6150" name="Rectangle 9">
              <a:extLst>
                <a:ext uri="{FF2B5EF4-FFF2-40B4-BE49-F238E27FC236}">
                  <a16:creationId xmlns:a16="http://schemas.microsoft.com/office/drawing/2014/main" id="{DABF9321-440D-D71E-C8D4-F4C6F08CE12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932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latinLnBrk="1" hangingPunct="1">
                <a:spcBef>
                  <a:spcPct val="20000"/>
                </a:spcBef>
              </a:pPr>
              <a:r>
                <a:rPr lang="en-US" altLang="ko-KR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MODEL</a:t>
              </a:r>
            </a:p>
          </p:txBody>
        </p:sp>
        <p:sp>
          <p:nvSpPr>
            <p:cNvPr id="6151" name="Rectangle 10">
              <a:extLst>
                <a:ext uri="{FF2B5EF4-FFF2-40B4-BE49-F238E27FC236}">
                  <a16:creationId xmlns:a16="http://schemas.microsoft.com/office/drawing/2014/main" id="{F76AF3D0-1A60-7725-FC77-DB15B223241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751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latinLnBrk="1" hangingPunct="1">
                <a:spcBef>
                  <a:spcPct val="20000"/>
                </a:spcBef>
              </a:pPr>
              <a:r>
                <a:rPr lang="en-US" altLang="ko-KR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NAME</a:t>
              </a:r>
            </a:p>
          </p:txBody>
        </p:sp>
        <p:sp>
          <p:nvSpPr>
            <p:cNvPr id="6152" name="Line 11">
              <a:extLst>
                <a:ext uri="{FF2B5EF4-FFF2-40B4-BE49-F238E27FC236}">
                  <a16:creationId xmlns:a16="http://schemas.microsoft.com/office/drawing/2014/main" id="{42E1A575-995B-4A89-B9DF-1FA11A10E34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751"/>
              <a:ext cx="635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6153" name="Line 12">
              <a:extLst>
                <a:ext uri="{FF2B5EF4-FFF2-40B4-BE49-F238E27FC236}">
                  <a16:creationId xmlns:a16="http://schemas.microsoft.com/office/drawing/2014/main" id="{310CAB78-6F4C-08D4-38B3-8312E4771D7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932"/>
              <a:ext cx="635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6154" name="Line 13">
              <a:extLst>
                <a:ext uri="{FF2B5EF4-FFF2-40B4-BE49-F238E27FC236}">
                  <a16:creationId xmlns:a16="http://schemas.microsoft.com/office/drawing/2014/main" id="{BD06D718-B12F-A7D4-5C31-41B19E4B090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1113"/>
              <a:ext cx="635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6155" name="Line 14">
              <a:extLst>
                <a:ext uri="{FF2B5EF4-FFF2-40B4-BE49-F238E27FC236}">
                  <a16:creationId xmlns:a16="http://schemas.microsoft.com/office/drawing/2014/main" id="{B551D46A-48D3-EA93-F804-7013D9C4FFF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1294"/>
              <a:ext cx="635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6156" name="Line 15">
              <a:extLst>
                <a:ext uri="{FF2B5EF4-FFF2-40B4-BE49-F238E27FC236}">
                  <a16:creationId xmlns:a16="http://schemas.microsoft.com/office/drawing/2014/main" id="{45AF9175-BBBB-7767-1E3F-5CD1B332D63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33" y="751"/>
              <a:ext cx="0" cy="543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6157" name="Line 16">
              <a:extLst>
                <a:ext uri="{FF2B5EF4-FFF2-40B4-BE49-F238E27FC236}">
                  <a16:creationId xmlns:a16="http://schemas.microsoft.com/office/drawing/2014/main" id="{A7B06142-1C40-5B44-82C4-CFF223B41F4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751"/>
              <a:ext cx="0" cy="543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6158" name="Rectangle 17">
              <a:extLst>
                <a:ext uri="{FF2B5EF4-FFF2-40B4-BE49-F238E27FC236}">
                  <a16:creationId xmlns:a16="http://schemas.microsoft.com/office/drawing/2014/main" id="{7988A5F6-F7E1-36A2-5351-20278444083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1126"/>
              <a:ext cx="1542" cy="17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LAB.GRUPPEN</a:t>
              </a:r>
            </a:p>
          </p:txBody>
        </p:sp>
        <p:sp>
          <p:nvSpPr>
            <p:cNvPr id="6159" name="Rectangle 18">
              <a:extLst>
                <a:ext uri="{FF2B5EF4-FFF2-40B4-BE49-F238E27FC236}">
                  <a16:creationId xmlns:a16="http://schemas.microsoft.com/office/drawing/2014/main" id="{6BC2DB97-D13F-3D06-75CF-86F7FEF8646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932"/>
              <a:ext cx="1542" cy="194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D120:4L</a:t>
              </a:r>
            </a:p>
          </p:txBody>
        </p:sp>
        <p:sp>
          <p:nvSpPr>
            <p:cNvPr id="6160" name="Rectangle 19">
              <a:extLst>
                <a:ext uri="{FF2B5EF4-FFF2-40B4-BE49-F238E27FC236}">
                  <a16:creationId xmlns:a16="http://schemas.microsoft.com/office/drawing/2014/main" id="{15B2E2B3-8AC8-8B1F-DBB7-6F1DBCE847E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750"/>
              <a:ext cx="1542" cy="18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POWER AMP</a:t>
              </a:r>
            </a:p>
          </p:txBody>
        </p:sp>
        <p:sp>
          <p:nvSpPr>
            <p:cNvPr id="6161" name="Line 20">
              <a:extLst>
                <a:ext uri="{FF2B5EF4-FFF2-40B4-BE49-F238E27FC236}">
                  <a16:creationId xmlns:a16="http://schemas.microsoft.com/office/drawing/2014/main" id="{9DFDD7C3-E4E8-C505-BF1C-9161130E3BD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750"/>
              <a:ext cx="1542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6162" name="Line 21">
              <a:extLst>
                <a:ext uri="{FF2B5EF4-FFF2-40B4-BE49-F238E27FC236}">
                  <a16:creationId xmlns:a16="http://schemas.microsoft.com/office/drawing/2014/main" id="{501DB8D2-6CC2-00B6-4FE6-378B2FF0FD3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932"/>
              <a:ext cx="1542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6163" name="Line 22">
              <a:extLst>
                <a:ext uri="{FF2B5EF4-FFF2-40B4-BE49-F238E27FC236}">
                  <a16:creationId xmlns:a16="http://schemas.microsoft.com/office/drawing/2014/main" id="{4C73A730-ADC9-5FE5-4AAE-C452A757DBA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1126"/>
              <a:ext cx="1542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6164" name="Line 23">
              <a:extLst>
                <a:ext uri="{FF2B5EF4-FFF2-40B4-BE49-F238E27FC236}">
                  <a16:creationId xmlns:a16="http://schemas.microsoft.com/office/drawing/2014/main" id="{6B8E9B32-1D88-0528-B92F-607A3F9B023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1298"/>
              <a:ext cx="1542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6165" name="Line 24">
              <a:extLst>
                <a:ext uri="{FF2B5EF4-FFF2-40B4-BE49-F238E27FC236}">
                  <a16:creationId xmlns:a16="http://schemas.microsoft.com/office/drawing/2014/main" id="{CE588FB4-CA95-3BE4-4D22-C8CECE9DF5F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420" y="750"/>
              <a:ext cx="0" cy="548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6166" name="Line 25">
              <a:extLst>
                <a:ext uri="{FF2B5EF4-FFF2-40B4-BE49-F238E27FC236}">
                  <a16:creationId xmlns:a16="http://schemas.microsoft.com/office/drawing/2014/main" id="{16B54EDD-4241-C814-8910-F2D90C2544E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750"/>
              <a:ext cx="0" cy="548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</p:grpSp>
      <p:pic>
        <p:nvPicPr>
          <p:cNvPr id="6147" name="Picture 2">
            <a:extLst>
              <a:ext uri="{FF2B5EF4-FFF2-40B4-BE49-F238E27FC236}">
                <a16:creationId xmlns:a16="http://schemas.microsoft.com/office/drawing/2014/main" id="{0B4DB12A-4F94-B416-C525-F1DD5304DB3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54850" y="3403600"/>
            <a:ext cx="2978150" cy="719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 Box 25">
            <a:extLst>
              <a:ext uri="{FF2B5EF4-FFF2-40B4-BE49-F238E27FC236}">
                <a16:creationId xmlns:a16="http://schemas.microsoft.com/office/drawing/2014/main" id="{B052D25B-B0E3-49FF-5C61-2FD60E7F2C04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1765301" y="1843089"/>
            <a:ext cx="4562475" cy="428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  <a:defRPr/>
            </a:pPr>
            <a:r>
              <a:rPr lang="en-US" altLang="ko-KR" sz="1000" i="1" dirty="0">
                <a:solidFill>
                  <a:prstClr val="black"/>
                </a:solidFill>
                <a:latin typeface="맑은 고딕"/>
                <a:ea typeface="맑은 고딕"/>
              </a:rPr>
              <a:t>4ch DSP POWER AMPLIFIER</a:t>
            </a:r>
          </a:p>
          <a:p>
            <a:pPr algn="ctr">
              <a:lnSpc>
                <a:spcPct val="150000"/>
              </a:lnSpc>
              <a:defRPr/>
            </a:pPr>
            <a:endParaRPr lang="en-US" altLang="ko-KR" sz="750" dirty="0">
              <a:latin typeface="+mn-ea"/>
            </a:endParaRP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Processing / Network 	: Lake / Dante 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Number of amplifier channels 	: 4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Total burst power all channels 	: 12000 W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Max. Output Power (all </a:t>
            </a:r>
            <a:r>
              <a:rPr lang="en-US" altLang="ko-KR" sz="750" dirty="0" err="1">
                <a:latin typeface="+mn-ea"/>
              </a:rPr>
              <a:t>ch.’s</a:t>
            </a:r>
            <a:r>
              <a:rPr lang="en-US" altLang="ko-KR" sz="750" dirty="0">
                <a:latin typeface="+mn-ea"/>
              </a:rPr>
              <a:t> driven)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 - 2 ohms		: 3000 W 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 - 2.67 ohms 		: 3000 W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 - 4 ohms 		: 3000 W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 - 8 ohms 		: 1900 W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 - 16 ohms 		: 950 W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 - Hi-Z 70 V 		: 3000 W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 - Hi-Z 100 V  		: 3000 W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THD + N 20 Hz - 20 kHz for 1 W 	: &lt; 0.05 %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THD + N at 1 kHz and 1 dB below clipping 				: &lt; 0.04 %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Dynamic range 		: &gt; 114 dB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Channel separation (Crosstalk) at 1 kHz	: &gt; 70 dB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Frequency response (1 W into 8 ohm, 20 Hz - 20 kHz) 				: +/- 0.05 dB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Internal sample rate / Data path 	: 48 / 96 kHz / 32 bit floating point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Product propagation delay AES 96 kHz / analog input 				: 1.61 / 1.68 </a:t>
            </a:r>
            <a:r>
              <a:rPr lang="en-US" altLang="ko-KR" sz="750" dirty="0" err="1">
                <a:latin typeface="+mn-ea"/>
              </a:rPr>
              <a:t>ms</a:t>
            </a:r>
            <a:endParaRPr lang="en-US" altLang="ko-KR" sz="750" dirty="0">
              <a:latin typeface="+mn-ea"/>
            </a:endParaRP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Dimensions (</a:t>
            </a:r>
            <a:r>
              <a:rPr lang="en-US" altLang="ko-KR" sz="750" dirty="0" err="1">
                <a:latin typeface="+mn-ea"/>
              </a:rPr>
              <a:t>WxHxD</a:t>
            </a:r>
            <a:r>
              <a:rPr lang="en-US" altLang="ko-KR" sz="750" dirty="0">
                <a:latin typeface="+mn-ea"/>
              </a:rPr>
              <a:t>) / Weight 	: 483 x 88 x 424 mm / 15.8 kg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256</Words>
  <Application>Microsoft Office PowerPoint</Application>
  <PresentationFormat>와이드스크린</PresentationFormat>
  <Paragraphs>27</Paragraphs>
  <Slides>1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맑은 고딕</vt:lpstr>
      <vt:lpstr>새굴림</vt:lpstr>
      <vt:lpstr>Arial</vt:lpstr>
      <vt:lpstr>Arial Rounded MT Bold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이찬규</dc:creator>
  <cp:lastModifiedBy>이찬규</cp:lastModifiedBy>
  <cp:revision>25</cp:revision>
  <dcterms:created xsi:type="dcterms:W3CDTF">2025-12-02T06:40:47Z</dcterms:created>
  <dcterms:modified xsi:type="dcterms:W3CDTF">2025-12-03T01:10:03Z</dcterms:modified>
</cp:coreProperties>
</file>