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31B36B9D-2007-8FC6-C22D-9522DAC0FF3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21B11FA7-61EF-2575-7B17-6EFA49796B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98F20B57-2B3C-E1F9-F443-4E9EE902C3FD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15C03CA2-8BAD-FD50-C45E-8DA45E8D4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65A12050-CAF2-7D5A-ABF5-7BAB7571D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536CCBB5-1279-C347-6F3C-7F34F7B43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73360A63-746A-8ADD-23DB-3EF269118C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F75BCBC3-BBE8-A394-F6AB-1556DBDDF0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098792B9-D03C-C242-51F9-DFF7C412E8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FE793847-A3BF-2B6E-5DF3-3CACDF8503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CC51C9FC-D436-2D68-3537-373109F97B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45A516A6-F673-8886-1647-3CF07BA9D5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876ECA0B-A872-E8BA-EB48-078177D2C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2A93B8DF-6611-3E3C-8017-2D232D7E04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D200:4L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23554A3B-99B6-F400-9D9F-C27799C4F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C1CE8F5E-3DBC-51B4-150B-45A9080444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73A3D5BA-4D26-A22E-3F9D-27FD461C1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D479F506-9EAB-7B02-410D-651CA71DDC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96F703B3-3507-D953-4794-17D51BF28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72C95C4A-2ABB-C37D-66A2-0D7D0A03E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14DE2589-2B7E-4C50-BECE-32CE066AB6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" name="Text Box 25">
            <a:extLst>
              <a:ext uri="{FF2B5EF4-FFF2-40B4-BE49-F238E27FC236}">
                <a16:creationId xmlns:a16="http://schemas.microsoft.com/office/drawing/2014/main" id="{13E5ACF0-2E2C-47A8-04A4-CA998EFA57D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28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/ Network 	: Lake / Dante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burst power all channels 	: 20000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		: 4400 W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- 2.67 ohms 		: 5000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 		: 4400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 		: 2300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 		: 1150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70 V 		: 3300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100 V  		: 4700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 	: &lt; 0.05 %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 				: &lt; 0.04 %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		: &gt; 114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	: &gt; 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ohm, 20 Hz - 20 kHz) 				: +/- 0.05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/ Data path 	: 48 / 96 kHz /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 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 	: 483 x 88 x 424 mm / 16.5 kg</a:t>
            </a:r>
          </a:p>
        </p:txBody>
      </p:sp>
      <p:pic>
        <p:nvPicPr>
          <p:cNvPr id="4100" name="Picture 23">
            <a:extLst>
              <a:ext uri="{FF2B5EF4-FFF2-40B4-BE49-F238E27FC236}">
                <a16:creationId xmlns:a16="http://schemas.microsoft.com/office/drawing/2014/main" id="{22B53A49-2A12-740D-3E23-CB67D4AA9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50" y="3403601"/>
            <a:ext cx="297815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256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24</cp:revision>
  <dcterms:created xsi:type="dcterms:W3CDTF">2025-12-02T06:40:47Z</dcterms:created>
  <dcterms:modified xsi:type="dcterms:W3CDTF">2025-12-03T01:09:52Z</dcterms:modified>
</cp:coreProperties>
</file>