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11799ACB-F7F5-165F-6046-3B4905A08C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B38A777E-C16A-D9FF-9A9E-07D4B31594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3199655B-E256-F103-2AF5-5B3B6D669941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91BCF6F6-A65E-5F1C-AF0C-EDC3DB4EE4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341E1729-F68F-1581-54F0-F363EB94D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B3961ADD-316F-3C0A-AA7D-F4087D1708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BB552501-5921-E2B1-CC30-176E0D7B6E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7D7C8137-CFEA-3DFD-1145-CFDB5ABC57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51AC3FFE-A6ED-C485-96DA-2F4EE20D6C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46E70D40-A147-52CF-49CB-3973E5AA7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05910484-B27B-9551-64A6-9A25F4DED6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A3EAEE80-1285-3E8B-AC17-A1692A24BF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B92075C9-2A7E-79FB-6C5F-3B78FBA74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EC979AB1-7A6F-0C10-53FF-769CAC7E3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E4:2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58CEBDDD-AAE0-6825-704C-F045BD5C01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6B04A178-F0C7-66AA-053F-68D7400B82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C3568EDB-2025-64A8-4E4C-93EA9BB2F1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9199D434-E8BF-4D65-DAFA-D0EFC96FA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7D3B421E-525A-140C-9AB2-FD130B32A3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210044D6-1D8F-231D-A71F-3CF15FD96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61EBF86A-B965-7D02-6A52-E5F9333724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pic>
        <p:nvPicPr>
          <p:cNvPr id="6147" name="Picture 2">
            <a:extLst>
              <a:ext uri="{FF2B5EF4-FFF2-40B4-BE49-F238E27FC236}">
                <a16:creationId xmlns:a16="http://schemas.microsoft.com/office/drawing/2014/main" id="{F517A839-3CD8-29B3-B006-D56E5C6BB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3789363"/>
            <a:ext cx="2867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5">
            <a:extLst>
              <a:ext uri="{FF2B5EF4-FFF2-40B4-BE49-F238E27FC236}">
                <a16:creationId xmlns:a16="http://schemas.microsoft.com/office/drawing/2014/main" id="{1FD02F97-384F-ABAA-7281-5E9CA2F0D53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5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400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100 V / 70 </a:t>
            </a:r>
            <a:r>
              <a:rPr lang="en-US" altLang="ko-KR" sz="750" dirty="0" err="1">
                <a:latin typeface="+mn-ea"/>
              </a:rPr>
              <a:t>Vrms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	: 11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- 2 ohms 		: 200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- 4 ohms 		: 200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- 8 ohms 		: 200 W (requires the “70 V” mode for the RSL. 		“Lo-Z” gives 100 W)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- 16 ohms 		: 200 W (requires the “70 V” mode for the RSL, 		“Lo-Z” gives 50 W)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- 70 V 		: 200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- 100 V 		: Can deliver 200 W to a 100 V load tapped at 400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for 1 W 	: &lt;0.1%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 Hz - 40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Common Mode Rejection (CMR) 	: 50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impedance 	: 25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44 x 276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4.2 kg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280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43</cp:revision>
  <dcterms:created xsi:type="dcterms:W3CDTF">2025-12-02T06:40:47Z</dcterms:created>
  <dcterms:modified xsi:type="dcterms:W3CDTF">2025-12-03T01:15:50Z</dcterms:modified>
</cp:coreProperties>
</file>