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88930CF8-DD3E-5C4A-0A87-693C15D432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4660DC7A-F850-B968-95CF-94F549876B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09ED3FBA-373F-C937-6B9B-B8023EA51547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197" name="Rectangle 8">
              <a:extLst>
                <a:ext uri="{FF2B5EF4-FFF2-40B4-BE49-F238E27FC236}">
                  <a16:creationId xmlns:a16="http://schemas.microsoft.com/office/drawing/2014/main" id="{A30BF7EB-9048-AA1F-A1F0-2A935E9467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198" name="Rectangle 9">
              <a:extLst>
                <a:ext uri="{FF2B5EF4-FFF2-40B4-BE49-F238E27FC236}">
                  <a16:creationId xmlns:a16="http://schemas.microsoft.com/office/drawing/2014/main" id="{8EC92D86-0E5B-2A02-5036-FD9C93570A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199" name="Rectangle 10">
              <a:extLst>
                <a:ext uri="{FF2B5EF4-FFF2-40B4-BE49-F238E27FC236}">
                  <a16:creationId xmlns:a16="http://schemas.microsoft.com/office/drawing/2014/main" id="{3DE8A3A3-8101-D7CD-AE50-8A044DDC28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00" name="Line 11">
              <a:extLst>
                <a:ext uri="{FF2B5EF4-FFF2-40B4-BE49-F238E27FC236}">
                  <a16:creationId xmlns:a16="http://schemas.microsoft.com/office/drawing/2014/main" id="{26FD7A3A-1527-13BD-C169-10BF3EFBF2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1" name="Line 12">
              <a:extLst>
                <a:ext uri="{FF2B5EF4-FFF2-40B4-BE49-F238E27FC236}">
                  <a16:creationId xmlns:a16="http://schemas.microsoft.com/office/drawing/2014/main" id="{5F931DD5-4505-7F20-27E1-57872EFFB4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2" name="Line 13">
              <a:extLst>
                <a:ext uri="{FF2B5EF4-FFF2-40B4-BE49-F238E27FC236}">
                  <a16:creationId xmlns:a16="http://schemas.microsoft.com/office/drawing/2014/main" id="{A4D6CF0A-6090-CA35-5DC0-0A1DD42163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3" name="Line 14">
              <a:extLst>
                <a:ext uri="{FF2B5EF4-FFF2-40B4-BE49-F238E27FC236}">
                  <a16:creationId xmlns:a16="http://schemas.microsoft.com/office/drawing/2014/main" id="{8C45A6B9-A0FC-A82A-888E-BCD28392A0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4" name="Line 15">
              <a:extLst>
                <a:ext uri="{FF2B5EF4-FFF2-40B4-BE49-F238E27FC236}">
                  <a16:creationId xmlns:a16="http://schemas.microsoft.com/office/drawing/2014/main" id="{5AD9FDBF-8E32-AC02-1458-509ACBCCEB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5" name="Line 16">
              <a:extLst>
                <a:ext uri="{FF2B5EF4-FFF2-40B4-BE49-F238E27FC236}">
                  <a16:creationId xmlns:a16="http://schemas.microsoft.com/office/drawing/2014/main" id="{2E413523-C7B0-4D59-8052-509B844598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6" name="Rectangle 17">
              <a:extLst>
                <a:ext uri="{FF2B5EF4-FFF2-40B4-BE49-F238E27FC236}">
                  <a16:creationId xmlns:a16="http://schemas.microsoft.com/office/drawing/2014/main" id="{EBEE977A-9F4E-2938-86D4-2EF9AC144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8207" name="Rectangle 18">
              <a:extLst>
                <a:ext uri="{FF2B5EF4-FFF2-40B4-BE49-F238E27FC236}">
                  <a16:creationId xmlns:a16="http://schemas.microsoft.com/office/drawing/2014/main" id="{FA85A69A-C9D6-F1A2-AFFA-C80AE9541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E5:4</a:t>
              </a:r>
            </a:p>
          </p:txBody>
        </p:sp>
        <p:sp>
          <p:nvSpPr>
            <p:cNvPr id="8208" name="Rectangle 19">
              <a:extLst>
                <a:ext uri="{FF2B5EF4-FFF2-40B4-BE49-F238E27FC236}">
                  <a16:creationId xmlns:a16="http://schemas.microsoft.com/office/drawing/2014/main" id="{AB7524CC-EF28-84BD-61A4-F1E5ACAAB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8209" name="Line 20">
              <a:extLst>
                <a:ext uri="{FF2B5EF4-FFF2-40B4-BE49-F238E27FC236}">
                  <a16:creationId xmlns:a16="http://schemas.microsoft.com/office/drawing/2014/main" id="{4D168FE8-9612-AF2E-18A2-EA9A0D4552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0" name="Line 21">
              <a:extLst>
                <a:ext uri="{FF2B5EF4-FFF2-40B4-BE49-F238E27FC236}">
                  <a16:creationId xmlns:a16="http://schemas.microsoft.com/office/drawing/2014/main" id="{F9336E7B-D845-DB88-3C53-BBBA047C9A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1" name="Line 22">
              <a:extLst>
                <a:ext uri="{FF2B5EF4-FFF2-40B4-BE49-F238E27FC236}">
                  <a16:creationId xmlns:a16="http://schemas.microsoft.com/office/drawing/2014/main" id="{00607A80-2086-01BF-76C8-461D8AC1C0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2" name="Line 23">
              <a:extLst>
                <a:ext uri="{FF2B5EF4-FFF2-40B4-BE49-F238E27FC236}">
                  <a16:creationId xmlns:a16="http://schemas.microsoft.com/office/drawing/2014/main" id="{5BEE7395-82F9-3DD0-17E6-0C721ABB21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3" name="Line 24">
              <a:extLst>
                <a:ext uri="{FF2B5EF4-FFF2-40B4-BE49-F238E27FC236}">
                  <a16:creationId xmlns:a16="http://schemas.microsoft.com/office/drawing/2014/main" id="{B0CEA326-C8C2-FDC1-4C67-567624BD99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4" name="Line 25">
              <a:extLst>
                <a:ext uri="{FF2B5EF4-FFF2-40B4-BE49-F238E27FC236}">
                  <a16:creationId xmlns:a16="http://schemas.microsoft.com/office/drawing/2014/main" id="{D0C7F71A-1CDB-2293-6153-DE3EB44261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B90A4847-10D6-29FC-0EA2-61F08C344F4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500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100 V / 70 </a:t>
            </a:r>
            <a:r>
              <a:rPr lang="en-US" altLang="ko-KR" sz="750" dirty="0" err="1">
                <a:latin typeface="+mn-ea"/>
              </a:rPr>
              <a:t>Vrms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	: 9.9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- 2 ohms 		: N.R.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- 4 ohms 		: 125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- 8 ohms 		: 125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- 16 ohms 		: 125 W (requires the “70 V” mode for the RSL, 		“Lo-Z” gives 63 W)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- 70 V 		: 125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- 100 V 		: Can deliver 125 W to a 100 V load tapped at 250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for 1 W 	: &lt;0.1%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 Hz - 40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(CMR) 	: 50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impedance 	: 25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44 x 381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6 kg </a:t>
            </a:r>
          </a:p>
        </p:txBody>
      </p:sp>
      <p:pic>
        <p:nvPicPr>
          <p:cNvPr id="8196" name="Picture 2">
            <a:extLst>
              <a:ext uri="{FF2B5EF4-FFF2-40B4-BE49-F238E27FC236}">
                <a16:creationId xmlns:a16="http://schemas.microsoft.com/office/drawing/2014/main" id="{9F4F8931-DFC3-4010-27FC-FA8C9F01C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3789364"/>
            <a:ext cx="286861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261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44</cp:revision>
  <dcterms:created xsi:type="dcterms:W3CDTF">2025-12-02T06:40:47Z</dcterms:created>
  <dcterms:modified xsi:type="dcterms:W3CDTF">2025-12-03T01:16:04Z</dcterms:modified>
</cp:coreProperties>
</file>