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75A276AE-866D-15B8-2940-7732C9A2E9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E70279BD-21C7-7EAD-84E7-415A3C38B8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6FA3AE37-6CA5-5F98-47CD-B25107C50636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293" name="Rectangle 8">
              <a:extLst>
                <a:ext uri="{FF2B5EF4-FFF2-40B4-BE49-F238E27FC236}">
                  <a16:creationId xmlns:a16="http://schemas.microsoft.com/office/drawing/2014/main" id="{4896A931-A7D8-E4A6-E06C-C2121F50C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294" name="Rectangle 9">
              <a:extLst>
                <a:ext uri="{FF2B5EF4-FFF2-40B4-BE49-F238E27FC236}">
                  <a16:creationId xmlns:a16="http://schemas.microsoft.com/office/drawing/2014/main" id="{3FD0BCC6-F6C1-194B-EDE4-E52DAFDBF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295" name="Rectangle 10">
              <a:extLst>
                <a:ext uri="{FF2B5EF4-FFF2-40B4-BE49-F238E27FC236}">
                  <a16:creationId xmlns:a16="http://schemas.microsoft.com/office/drawing/2014/main" id="{27218712-1DC3-C3B9-467D-73D268D8B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296" name="Line 11">
              <a:extLst>
                <a:ext uri="{FF2B5EF4-FFF2-40B4-BE49-F238E27FC236}">
                  <a16:creationId xmlns:a16="http://schemas.microsoft.com/office/drawing/2014/main" id="{8DB3C3BA-9DBF-429F-303C-DEBCB4F3D3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7" name="Line 12">
              <a:extLst>
                <a:ext uri="{FF2B5EF4-FFF2-40B4-BE49-F238E27FC236}">
                  <a16:creationId xmlns:a16="http://schemas.microsoft.com/office/drawing/2014/main" id="{C085F62D-4C5B-91BD-7A27-8E794CDF01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8" name="Line 13">
              <a:extLst>
                <a:ext uri="{FF2B5EF4-FFF2-40B4-BE49-F238E27FC236}">
                  <a16:creationId xmlns:a16="http://schemas.microsoft.com/office/drawing/2014/main" id="{96C3955F-5A9C-01D6-D4D7-509E1D7F1A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9" name="Line 14">
              <a:extLst>
                <a:ext uri="{FF2B5EF4-FFF2-40B4-BE49-F238E27FC236}">
                  <a16:creationId xmlns:a16="http://schemas.microsoft.com/office/drawing/2014/main" id="{4C12A747-601C-4700-6FE1-0F6B0BA77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0" name="Line 15">
              <a:extLst>
                <a:ext uri="{FF2B5EF4-FFF2-40B4-BE49-F238E27FC236}">
                  <a16:creationId xmlns:a16="http://schemas.microsoft.com/office/drawing/2014/main" id="{8D679D5E-FEB8-F6C5-26E8-F3555F296E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1" name="Line 16">
              <a:extLst>
                <a:ext uri="{FF2B5EF4-FFF2-40B4-BE49-F238E27FC236}">
                  <a16:creationId xmlns:a16="http://schemas.microsoft.com/office/drawing/2014/main" id="{7B13B266-969A-D886-BEF1-5B02C386B8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2" name="Rectangle 17">
              <a:extLst>
                <a:ext uri="{FF2B5EF4-FFF2-40B4-BE49-F238E27FC236}">
                  <a16:creationId xmlns:a16="http://schemas.microsoft.com/office/drawing/2014/main" id="{2AC3B74A-ED2F-310E-D595-B92CBF88D6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2303" name="Rectangle 18">
              <a:extLst>
                <a:ext uri="{FF2B5EF4-FFF2-40B4-BE49-F238E27FC236}">
                  <a16:creationId xmlns:a16="http://schemas.microsoft.com/office/drawing/2014/main" id="{C425AC11-2799-16E1-3D4A-B42275AE3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E10:4</a:t>
              </a:r>
            </a:p>
          </p:txBody>
        </p:sp>
        <p:sp>
          <p:nvSpPr>
            <p:cNvPr id="12304" name="Rectangle 19">
              <a:extLst>
                <a:ext uri="{FF2B5EF4-FFF2-40B4-BE49-F238E27FC236}">
                  <a16:creationId xmlns:a16="http://schemas.microsoft.com/office/drawing/2014/main" id="{39191580-7974-F83E-845C-213FF9C8D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2305" name="Line 20">
              <a:extLst>
                <a:ext uri="{FF2B5EF4-FFF2-40B4-BE49-F238E27FC236}">
                  <a16:creationId xmlns:a16="http://schemas.microsoft.com/office/drawing/2014/main" id="{104A114B-4EC8-15E2-866B-8611E071A9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6" name="Line 21">
              <a:extLst>
                <a:ext uri="{FF2B5EF4-FFF2-40B4-BE49-F238E27FC236}">
                  <a16:creationId xmlns:a16="http://schemas.microsoft.com/office/drawing/2014/main" id="{5723C953-BA79-7208-B422-DF92937B1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7" name="Line 22">
              <a:extLst>
                <a:ext uri="{FF2B5EF4-FFF2-40B4-BE49-F238E27FC236}">
                  <a16:creationId xmlns:a16="http://schemas.microsoft.com/office/drawing/2014/main" id="{C5090301-5301-6B48-B2DD-8781B0ED4E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8" name="Line 23">
              <a:extLst>
                <a:ext uri="{FF2B5EF4-FFF2-40B4-BE49-F238E27FC236}">
                  <a16:creationId xmlns:a16="http://schemas.microsoft.com/office/drawing/2014/main" id="{9C4F20FC-58D1-C107-F0DF-825C9DC4ED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9" name="Line 24">
              <a:extLst>
                <a:ext uri="{FF2B5EF4-FFF2-40B4-BE49-F238E27FC236}">
                  <a16:creationId xmlns:a16="http://schemas.microsoft.com/office/drawing/2014/main" id="{50B08804-5B00-1F43-CD03-F4C1219D4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0" name="Line 25">
              <a:extLst>
                <a:ext uri="{FF2B5EF4-FFF2-40B4-BE49-F238E27FC236}">
                  <a16:creationId xmlns:a16="http://schemas.microsoft.com/office/drawing/2014/main" id="{9808AF1E-6896-CEC2-C891-307632E95B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" name="Text Box 25">
            <a:extLst>
              <a:ext uri="{FF2B5EF4-FFF2-40B4-BE49-F238E27FC236}">
                <a16:creationId xmlns:a16="http://schemas.microsoft.com/office/drawing/2014/main" id="{418C1F76-27A7-AB84-7238-9ED7BB95D9A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4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1000 W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100 V / 70 </a:t>
            </a:r>
            <a:r>
              <a:rPr lang="en-US" altLang="ko-KR" sz="750" dirty="0" err="1">
                <a:latin typeface="+mn-ea"/>
              </a:rPr>
              <a:t>Vrms</a:t>
            </a:r>
            <a:endParaRPr lang="en-US" altLang="ko-KR" sz="750" dirty="0">
              <a:latin typeface="+mn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	: 14 Arms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- 2 ohms 		: N.R.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- 4 ohms 		: 250 W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- 8 ohms 		: 250 W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- 16 ohms 		: 250 W (requires the “70 V” mode for the RSL, 		“Lo-Z” gives 125 W)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- 70 V 		: 250 W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- 100 V 		: Can deliver 250 W to a 100 V load tapped at 500 W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for 1 W 	: &lt;0.1%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&lt;0.05%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&gt;70 dB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 Hz - 40 kHz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(CMR) 	: 50 dB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impedance 	: 25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44 x 381 mm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6.2 kg </a:t>
            </a:r>
          </a:p>
        </p:txBody>
      </p:sp>
      <p:pic>
        <p:nvPicPr>
          <p:cNvPr id="12292" name="Picture 22">
            <a:extLst>
              <a:ext uri="{FF2B5EF4-FFF2-40B4-BE49-F238E27FC236}">
                <a16:creationId xmlns:a16="http://schemas.microsoft.com/office/drawing/2014/main" id="{6225D59D-A4AB-51F3-990B-7CD8A3F2E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5" y="3789364"/>
            <a:ext cx="2865438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261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46</cp:revision>
  <dcterms:created xsi:type="dcterms:W3CDTF">2025-12-02T06:40:47Z</dcterms:created>
  <dcterms:modified xsi:type="dcterms:W3CDTF">2025-12-03T01:16:29Z</dcterms:modified>
</cp:coreProperties>
</file>