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3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슬라이드 이미지 개체 틀 1">
            <a:extLst>
              <a:ext uri="{FF2B5EF4-FFF2-40B4-BE49-F238E27FC236}">
                <a16:creationId xmlns:a16="http://schemas.microsoft.com/office/drawing/2014/main" id="{ED2C2E09-1800-D3B3-DDF1-B8C11313F04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슬라이드 노트 개체 틀 2">
            <a:extLst>
              <a:ext uri="{FF2B5EF4-FFF2-40B4-BE49-F238E27FC236}">
                <a16:creationId xmlns:a16="http://schemas.microsoft.com/office/drawing/2014/main" id="{58EACEE3-F15D-B5C3-F9D7-56939788550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7">
            <a:extLst>
              <a:ext uri="{FF2B5EF4-FFF2-40B4-BE49-F238E27FC236}">
                <a16:creationId xmlns:a16="http://schemas.microsoft.com/office/drawing/2014/main" id="{3EBB0580-2F38-F409-6FA6-D0EA7F9D1BE7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4341" name="Rectangle 8">
              <a:extLst>
                <a:ext uri="{FF2B5EF4-FFF2-40B4-BE49-F238E27FC236}">
                  <a16:creationId xmlns:a16="http://schemas.microsoft.com/office/drawing/2014/main" id="{099683F0-FEB2-8043-854E-AEBE0192D9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4342" name="Rectangle 9">
              <a:extLst>
                <a:ext uri="{FF2B5EF4-FFF2-40B4-BE49-F238E27FC236}">
                  <a16:creationId xmlns:a16="http://schemas.microsoft.com/office/drawing/2014/main" id="{66BFD1AB-3C56-A641-2DD1-B73CC43B1E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4343" name="Rectangle 10">
              <a:extLst>
                <a:ext uri="{FF2B5EF4-FFF2-40B4-BE49-F238E27FC236}">
                  <a16:creationId xmlns:a16="http://schemas.microsoft.com/office/drawing/2014/main" id="{0C713AA8-ADBA-54B3-EC7D-9714D4C44C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4344" name="Line 11">
              <a:extLst>
                <a:ext uri="{FF2B5EF4-FFF2-40B4-BE49-F238E27FC236}">
                  <a16:creationId xmlns:a16="http://schemas.microsoft.com/office/drawing/2014/main" id="{BD2ADFC3-AE34-85B0-0B09-9185568EE1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5" name="Line 12">
              <a:extLst>
                <a:ext uri="{FF2B5EF4-FFF2-40B4-BE49-F238E27FC236}">
                  <a16:creationId xmlns:a16="http://schemas.microsoft.com/office/drawing/2014/main" id="{4BEBF931-ED67-0C39-3348-DCFF9A292D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6" name="Line 13">
              <a:extLst>
                <a:ext uri="{FF2B5EF4-FFF2-40B4-BE49-F238E27FC236}">
                  <a16:creationId xmlns:a16="http://schemas.microsoft.com/office/drawing/2014/main" id="{FABC7D2D-C62B-46C9-7E85-2EE4BB0310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7" name="Line 14">
              <a:extLst>
                <a:ext uri="{FF2B5EF4-FFF2-40B4-BE49-F238E27FC236}">
                  <a16:creationId xmlns:a16="http://schemas.microsoft.com/office/drawing/2014/main" id="{4DD714D6-3744-0C1F-10EC-F0D84B84BE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8" name="Line 15">
              <a:extLst>
                <a:ext uri="{FF2B5EF4-FFF2-40B4-BE49-F238E27FC236}">
                  <a16:creationId xmlns:a16="http://schemas.microsoft.com/office/drawing/2014/main" id="{5E49E877-6B6B-0C6D-5435-8A6997D21F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49" name="Line 16">
              <a:extLst>
                <a:ext uri="{FF2B5EF4-FFF2-40B4-BE49-F238E27FC236}">
                  <a16:creationId xmlns:a16="http://schemas.microsoft.com/office/drawing/2014/main" id="{95684508-7ECE-69D9-2104-945FE4B5D1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0" name="Rectangle 17">
              <a:extLst>
                <a:ext uri="{FF2B5EF4-FFF2-40B4-BE49-F238E27FC236}">
                  <a16:creationId xmlns:a16="http://schemas.microsoft.com/office/drawing/2014/main" id="{3C06A53E-D73F-8FE5-127D-0F8A9FA409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LAB.GRUPPEN</a:t>
              </a:r>
            </a:p>
          </p:txBody>
        </p:sp>
        <p:sp>
          <p:nvSpPr>
            <p:cNvPr id="14351" name="Rectangle 18">
              <a:extLst>
                <a:ext uri="{FF2B5EF4-FFF2-40B4-BE49-F238E27FC236}">
                  <a16:creationId xmlns:a16="http://schemas.microsoft.com/office/drawing/2014/main" id="{BFAAC2F1-B432-0DD3-1F1F-C76AF09F30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E12:2</a:t>
              </a:r>
            </a:p>
          </p:txBody>
        </p:sp>
        <p:sp>
          <p:nvSpPr>
            <p:cNvPr id="14352" name="Rectangle 19">
              <a:extLst>
                <a:ext uri="{FF2B5EF4-FFF2-40B4-BE49-F238E27FC236}">
                  <a16:creationId xmlns:a16="http://schemas.microsoft.com/office/drawing/2014/main" id="{1DAF8B1A-B837-7369-1E65-98DF204E65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POWER AMP</a:t>
              </a:r>
            </a:p>
          </p:txBody>
        </p:sp>
        <p:sp>
          <p:nvSpPr>
            <p:cNvPr id="14353" name="Line 20">
              <a:extLst>
                <a:ext uri="{FF2B5EF4-FFF2-40B4-BE49-F238E27FC236}">
                  <a16:creationId xmlns:a16="http://schemas.microsoft.com/office/drawing/2014/main" id="{244002D1-8BBD-22C0-3D5B-7C9DA2E76E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4" name="Line 21">
              <a:extLst>
                <a:ext uri="{FF2B5EF4-FFF2-40B4-BE49-F238E27FC236}">
                  <a16:creationId xmlns:a16="http://schemas.microsoft.com/office/drawing/2014/main" id="{5AA80C44-A9AE-7496-5B8E-CFCDEC1715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5" name="Line 22">
              <a:extLst>
                <a:ext uri="{FF2B5EF4-FFF2-40B4-BE49-F238E27FC236}">
                  <a16:creationId xmlns:a16="http://schemas.microsoft.com/office/drawing/2014/main" id="{1A3C1552-8FB9-9007-D796-D69EF59763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6" name="Line 23">
              <a:extLst>
                <a:ext uri="{FF2B5EF4-FFF2-40B4-BE49-F238E27FC236}">
                  <a16:creationId xmlns:a16="http://schemas.microsoft.com/office/drawing/2014/main" id="{6DA822A6-96AC-7864-C24E-F7CA8E100F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7" name="Line 24">
              <a:extLst>
                <a:ext uri="{FF2B5EF4-FFF2-40B4-BE49-F238E27FC236}">
                  <a16:creationId xmlns:a16="http://schemas.microsoft.com/office/drawing/2014/main" id="{22D2F7DC-BAF2-50DC-8C99-6FCF22433E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4358" name="Line 25">
              <a:extLst>
                <a:ext uri="{FF2B5EF4-FFF2-40B4-BE49-F238E27FC236}">
                  <a16:creationId xmlns:a16="http://schemas.microsoft.com/office/drawing/2014/main" id="{9643B31F-8A2C-C4B5-F4BA-DB30070EA3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pic>
        <p:nvPicPr>
          <p:cNvPr id="14339" name="Picture 2">
            <a:extLst>
              <a:ext uri="{FF2B5EF4-FFF2-40B4-BE49-F238E27FC236}">
                <a16:creationId xmlns:a16="http://schemas.microsoft.com/office/drawing/2014/main" id="{553E09F7-2F3C-9715-6454-13BADB6AE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3789363"/>
            <a:ext cx="286702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Text Box 25">
            <a:extLst>
              <a:ext uri="{FF2B5EF4-FFF2-40B4-BE49-F238E27FC236}">
                <a16:creationId xmlns:a16="http://schemas.microsoft.com/office/drawing/2014/main" id="{36B47A07-26BB-DF43-F3CA-FEC8A6FE160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7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2ch POWER AMPLIFIER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Number of channels 	: 2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Total output all channels driven 	: 1200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Peak output voltage per channel 	: 100 V / 70 </a:t>
            </a:r>
            <a:r>
              <a:rPr lang="en-US" altLang="ko-KR" sz="750" dirty="0" err="1">
                <a:latin typeface="+mn-ea"/>
              </a:rPr>
              <a:t>Vrms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current 	: 18 Arms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Max. Output Power (all </a:t>
            </a:r>
            <a:r>
              <a:rPr lang="en-US" altLang="ko-KR" sz="750" dirty="0" err="1">
                <a:latin typeface="+mn-ea"/>
              </a:rPr>
              <a:t>ch.’s</a:t>
            </a:r>
            <a:r>
              <a:rPr lang="en-US" altLang="ko-KR" sz="750" dirty="0">
                <a:latin typeface="+mn-ea"/>
              </a:rPr>
              <a:t> driven)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- 2 ohms 		: 600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- 4 ohms 		: 600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- 8 ohms 		: 600 W (requires the “70 V” mode for the RSL, 		“Lo-Z” gives 300 W)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- 16 ohms 		: 310 W (requires the “70 V” mode for the RSL, 		“Lo-Z” gives 150 W)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- 70 V 		: 600 W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latin typeface="+mn-ea"/>
              </a:rPr>
              <a:t> - 100 V 		: Can deliver 600 W to a 100 V load tapped at 1200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20 Hz - 20 kHz for 1 W 	: &lt;0.1%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THD at 1 kHz and 1 dB below clipping 	: &lt;0.05%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Signal To Noise Ratio 	: &gt;112 </a:t>
            </a:r>
            <a:r>
              <a:rPr lang="en-US" altLang="ko-KR" sz="750" dirty="0" err="1">
                <a:latin typeface="+mn-ea"/>
              </a:rPr>
              <a:t>dBA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Channel separation (Crosstalk) at 1 kHz 	: &gt;70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response 	: 2 Hz - 40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Input impedance 		: 20 </a:t>
            </a:r>
            <a:r>
              <a:rPr lang="en-US" altLang="ko-KR" sz="750" dirty="0" err="1">
                <a:latin typeface="+mn-ea"/>
              </a:rPr>
              <a:t>kOhm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Common Mode Rejection (CMR) 	: 50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Output impedance 	: 25 </a:t>
            </a:r>
            <a:r>
              <a:rPr lang="en-US" altLang="ko-KR" sz="750" dirty="0" err="1">
                <a:latin typeface="+mn-ea"/>
              </a:rPr>
              <a:t>mOhm</a:t>
            </a: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Dimensions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483 x 44 x 276 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 		: 4.2 kg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280</Words>
  <Application>Microsoft Office PowerPoint</Application>
  <PresentationFormat>와이드스크린</PresentationFormat>
  <Paragraphs>29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47</cp:revision>
  <dcterms:created xsi:type="dcterms:W3CDTF">2025-12-02T06:40:47Z</dcterms:created>
  <dcterms:modified xsi:type="dcterms:W3CDTF">2025-12-03T01:16:43Z</dcterms:modified>
</cp:coreProperties>
</file>