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슬라이드 이미지 개체 틀 1">
            <a:extLst>
              <a:ext uri="{FF2B5EF4-FFF2-40B4-BE49-F238E27FC236}">
                <a16:creationId xmlns:a16="http://schemas.microsoft.com/office/drawing/2014/main" id="{8F323BE1-A431-CC4D-AC71-2A67A580F9D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슬라이드 노트 개체 틀 2">
            <a:extLst>
              <a:ext uri="{FF2B5EF4-FFF2-40B4-BE49-F238E27FC236}">
                <a16:creationId xmlns:a16="http://schemas.microsoft.com/office/drawing/2014/main" id="{3ADACEDF-96DD-B9E2-D53C-8DADE8EA41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7">
            <a:extLst>
              <a:ext uri="{FF2B5EF4-FFF2-40B4-BE49-F238E27FC236}">
                <a16:creationId xmlns:a16="http://schemas.microsoft.com/office/drawing/2014/main" id="{B6B0D29B-92C5-C83E-3843-7F739796617D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6389" name="Rectangle 8">
              <a:extLst>
                <a:ext uri="{FF2B5EF4-FFF2-40B4-BE49-F238E27FC236}">
                  <a16:creationId xmlns:a16="http://schemas.microsoft.com/office/drawing/2014/main" id="{DD2F70F1-C4E3-9A2E-67EE-A45435894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6390" name="Rectangle 9">
              <a:extLst>
                <a:ext uri="{FF2B5EF4-FFF2-40B4-BE49-F238E27FC236}">
                  <a16:creationId xmlns:a16="http://schemas.microsoft.com/office/drawing/2014/main" id="{C520B86F-5CE0-2982-8258-0855D7778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6391" name="Rectangle 10">
              <a:extLst>
                <a:ext uri="{FF2B5EF4-FFF2-40B4-BE49-F238E27FC236}">
                  <a16:creationId xmlns:a16="http://schemas.microsoft.com/office/drawing/2014/main" id="{8C4ADAEF-8F5E-45C2-16E0-F53A28332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6392" name="Line 11">
              <a:extLst>
                <a:ext uri="{FF2B5EF4-FFF2-40B4-BE49-F238E27FC236}">
                  <a16:creationId xmlns:a16="http://schemas.microsoft.com/office/drawing/2014/main" id="{16D77265-35C1-70A6-4C3F-ECE23D2371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393" name="Line 12">
              <a:extLst>
                <a:ext uri="{FF2B5EF4-FFF2-40B4-BE49-F238E27FC236}">
                  <a16:creationId xmlns:a16="http://schemas.microsoft.com/office/drawing/2014/main" id="{D28C9622-7976-6912-625C-48C0A68501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394" name="Line 13">
              <a:extLst>
                <a:ext uri="{FF2B5EF4-FFF2-40B4-BE49-F238E27FC236}">
                  <a16:creationId xmlns:a16="http://schemas.microsoft.com/office/drawing/2014/main" id="{C7CEC95F-E10B-E70A-0E95-02F5394C6A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395" name="Line 14">
              <a:extLst>
                <a:ext uri="{FF2B5EF4-FFF2-40B4-BE49-F238E27FC236}">
                  <a16:creationId xmlns:a16="http://schemas.microsoft.com/office/drawing/2014/main" id="{BFF7AB7E-1E30-B125-30E0-3C177BDE07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396" name="Line 15">
              <a:extLst>
                <a:ext uri="{FF2B5EF4-FFF2-40B4-BE49-F238E27FC236}">
                  <a16:creationId xmlns:a16="http://schemas.microsoft.com/office/drawing/2014/main" id="{18D26D82-B93C-DA88-B9C7-AA559E3B4B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397" name="Line 16">
              <a:extLst>
                <a:ext uri="{FF2B5EF4-FFF2-40B4-BE49-F238E27FC236}">
                  <a16:creationId xmlns:a16="http://schemas.microsoft.com/office/drawing/2014/main" id="{477F9236-EE59-C7DC-BE8A-526731428F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398" name="Rectangle 17">
              <a:extLst>
                <a:ext uri="{FF2B5EF4-FFF2-40B4-BE49-F238E27FC236}">
                  <a16:creationId xmlns:a16="http://schemas.microsoft.com/office/drawing/2014/main" id="{1FDCA576-3E94-F5AA-5657-FEC207BE7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6399" name="Rectangle 18">
              <a:extLst>
                <a:ext uri="{FF2B5EF4-FFF2-40B4-BE49-F238E27FC236}">
                  <a16:creationId xmlns:a16="http://schemas.microsoft.com/office/drawing/2014/main" id="{D1453C69-F009-B525-1A68-CB5C97A6E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E20:4</a:t>
              </a:r>
            </a:p>
          </p:txBody>
        </p:sp>
        <p:sp>
          <p:nvSpPr>
            <p:cNvPr id="16400" name="Rectangle 19">
              <a:extLst>
                <a:ext uri="{FF2B5EF4-FFF2-40B4-BE49-F238E27FC236}">
                  <a16:creationId xmlns:a16="http://schemas.microsoft.com/office/drawing/2014/main" id="{FC3267A7-F09E-C2C9-5F09-1FF3CCC8A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6401" name="Line 20">
              <a:extLst>
                <a:ext uri="{FF2B5EF4-FFF2-40B4-BE49-F238E27FC236}">
                  <a16:creationId xmlns:a16="http://schemas.microsoft.com/office/drawing/2014/main" id="{550D44C2-C8E3-AD17-4A45-7E9238F53B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02" name="Line 21">
              <a:extLst>
                <a:ext uri="{FF2B5EF4-FFF2-40B4-BE49-F238E27FC236}">
                  <a16:creationId xmlns:a16="http://schemas.microsoft.com/office/drawing/2014/main" id="{B924E550-BA3C-7E53-25BD-38B4B4F087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03" name="Line 22">
              <a:extLst>
                <a:ext uri="{FF2B5EF4-FFF2-40B4-BE49-F238E27FC236}">
                  <a16:creationId xmlns:a16="http://schemas.microsoft.com/office/drawing/2014/main" id="{C61384C5-A086-68D2-58D3-AFEE695E5B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04" name="Line 23">
              <a:extLst>
                <a:ext uri="{FF2B5EF4-FFF2-40B4-BE49-F238E27FC236}">
                  <a16:creationId xmlns:a16="http://schemas.microsoft.com/office/drawing/2014/main" id="{CC0F2953-705F-D301-871E-EEDBA40DC7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05" name="Line 24">
              <a:extLst>
                <a:ext uri="{FF2B5EF4-FFF2-40B4-BE49-F238E27FC236}">
                  <a16:creationId xmlns:a16="http://schemas.microsoft.com/office/drawing/2014/main" id="{07D5816A-B878-D27D-C5A1-8B8C60FD12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06" name="Line 25">
              <a:extLst>
                <a:ext uri="{FF2B5EF4-FFF2-40B4-BE49-F238E27FC236}">
                  <a16:creationId xmlns:a16="http://schemas.microsoft.com/office/drawing/2014/main" id="{84F92746-6D04-C132-C265-85C86DA03B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" name="Text Box 25">
            <a:extLst>
              <a:ext uri="{FF2B5EF4-FFF2-40B4-BE49-F238E27FC236}">
                <a16:creationId xmlns:a16="http://schemas.microsoft.com/office/drawing/2014/main" id="{5E7783BE-8B2B-63D1-0C5E-BFEE69CB44B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13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141 V / 100 </a:t>
            </a:r>
            <a:r>
              <a:rPr lang="en-US" altLang="ko-KR" sz="750" dirty="0" err="1">
                <a:latin typeface="+mn-ea"/>
              </a:rPr>
              <a:t>Vrms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	: 16.3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- 2 ohms 		: 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- 4 ohms 		: 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- 8 ohms 		: 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- 16 ohms 		: 500 W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- 70 V 		: 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- 100 V 		: 500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for 1 W 	: &lt;0.1%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&lt;0.05%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	: &gt;106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 Hz - 40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Common Mode Rejection (CMR) 	: 50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impedance 	: 25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483 x 44 x 417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7.9 kg </a:t>
            </a:r>
          </a:p>
        </p:txBody>
      </p:sp>
      <p:pic>
        <p:nvPicPr>
          <p:cNvPr id="16388" name="Picture 2">
            <a:extLst>
              <a:ext uri="{FF2B5EF4-FFF2-40B4-BE49-F238E27FC236}">
                <a16:creationId xmlns:a16="http://schemas.microsoft.com/office/drawing/2014/main" id="{618015DC-1DEA-481F-E122-ADB7A16EF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3789363"/>
            <a:ext cx="2867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227</Words>
  <Application>Microsoft Office PowerPoint</Application>
  <PresentationFormat>와이드스크린</PresentationFormat>
  <Paragraphs>29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48</cp:revision>
  <dcterms:created xsi:type="dcterms:W3CDTF">2025-12-02T06:40:47Z</dcterms:created>
  <dcterms:modified xsi:type="dcterms:W3CDTF">2025-12-03T01:17:42Z</dcterms:modified>
</cp:coreProperties>
</file>