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8014D66E-D62F-E21F-9AE5-4E8ECE0E28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246710B0-C11E-68AC-63F0-B7EDBB03EB8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8E09795D-35E4-DC07-49E7-C37700A8E1BB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49" name="Rectangle 8">
              <a:extLst>
                <a:ext uri="{FF2B5EF4-FFF2-40B4-BE49-F238E27FC236}">
                  <a16:creationId xmlns:a16="http://schemas.microsoft.com/office/drawing/2014/main" id="{6521DBC9-25FA-E98F-E493-1E77CD7776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0" name="Rectangle 9">
              <a:extLst>
                <a:ext uri="{FF2B5EF4-FFF2-40B4-BE49-F238E27FC236}">
                  <a16:creationId xmlns:a16="http://schemas.microsoft.com/office/drawing/2014/main" id="{8E7D0701-11D6-D8F3-E3D6-7DF70C3E11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1" name="Rectangle 10">
              <a:extLst>
                <a:ext uri="{FF2B5EF4-FFF2-40B4-BE49-F238E27FC236}">
                  <a16:creationId xmlns:a16="http://schemas.microsoft.com/office/drawing/2014/main" id="{FD208B88-7954-02CF-1853-808FAA9D5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52" name="Line 11">
              <a:extLst>
                <a:ext uri="{FF2B5EF4-FFF2-40B4-BE49-F238E27FC236}">
                  <a16:creationId xmlns:a16="http://schemas.microsoft.com/office/drawing/2014/main" id="{B9246281-70C0-00D2-AB28-EC1BC540A7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3" name="Line 12">
              <a:extLst>
                <a:ext uri="{FF2B5EF4-FFF2-40B4-BE49-F238E27FC236}">
                  <a16:creationId xmlns:a16="http://schemas.microsoft.com/office/drawing/2014/main" id="{70DB58A9-E34B-02BA-0851-1B0EA47D03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4" name="Line 13">
              <a:extLst>
                <a:ext uri="{FF2B5EF4-FFF2-40B4-BE49-F238E27FC236}">
                  <a16:creationId xmlns:a16="http://schemas.microsoft.com/office/drawing/2014/main" id="{E89B654F-4D54-84AC-CB1B-4BFBAE63A8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5" name="Line 14">
              <a:extLst>
                <a:ext uri="{FF2B5EF4-FFF2-40B4-BE49-F238E27FC236}">
                  <a16:creationId xmlns:a16="http://schemas.microsoft.com/office/drawing/2014/main" id="{623D4F45-7CEF-E4D6-EA04-19C3E07C9B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6" name="Line 15">
              <a:extLst>
                <a:ext uri="{FF2B5EF4-FFF2-40B4-BE49-F238E27FC236}">
                  <a16:creationId xmlns:a16="http://schemas.microsoft.com/office/drawing/2014/main" id="{76C59DC9-C3CA-8085-3802-25C0C1EF02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7" name="Line 16">
              <a:extLst>
                <a:ext uri="{FF2B5EF4-FFF2-40B4-BE49-F238E27FC236}">
                  <a16:creationId xmlns:a16="http://schemas.microsoft.com/office/drawing/2014/main" id="{8156D70C-DEAC-56A8-8F48-F436F81C70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8" name="Rectangle 17">
              <a:extLst>
                <a:ext uri="{FF2B5EF4-FFF2-40B4-BE49-F238E27FC236}">
                  <a16:creationId xmlns:a16="http://schemas.microsoft.com/office/drawing/2014/main" id="{FFE4CC8A-AA22-1B9F-1224-ACDBABC40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6159" name="Rectangle 18">
              <a:extLst>
                <a:ext uri="{FF2B5EF4-FFF2-40B4-BE49-F238E27FC236}">
                  <a16:creationId xmlns:a16="http://schemas.microsoft.com/office/drawing/2014/main" id="{9D1F2D3D-5601-BF32-C4AC-47769E33E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FP7000</a:t>
              </a:r>
            </a:p>
          </p:txBody>
        </p:sp>
        <p:sp>
          <p:nvSpPr>
            <p:cNvPr id="6160" name="Rectangle 19">
              <a:extLst>
                <a:ext uri="{FF2B5EF4-FFF2-40B4-BE49-F238E27FC236}">
                  <a16:creationId xmlns:a16="http://schemas.microsoft.com/office/drawing/2014/main" id="{C9D85B4F-2C7C-296B-1843-45C19D26F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6161" name="Line 20">
              <a:extLst>
                <a:ext uri="{FF2B5EF4-FFF2-40B4-BE49-F238E27FC236}">
                  <a16:creationId xmlns:a16="http://schemas.microsoft.com/office/drawing/2014/main" id="{95897048-8D3B-4D7D-094C-F3441588DE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2" name="Line 21">
              <a:extLst>
                <a:ext uri="{FF2B5EF4-FFF2-40B4-BE49-F238E27FC236}">
                  <a16:creationId xmlns:a16="http://schemas.microsoft.com/office/drawing/2014/main" id="{C11D898E-D03F-8D15-A978-0C7793317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22">
              <a:extLst>
                <a:ext uri="{FF2B5EF4-FFF2-40B4-BE49-F238E27FC236}">
                  <a16:creationId xmlns:a16="http://schemas.microsoft.com/office/drawing/2014/main" id="{36E22AE7-C199-7043-C7B2-FEBCCE1E09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23">
              <a:extLst>
                <a:ext uri="{FF2B5EF4-FFF2-40B4-BE49-F238E27FC236}">
                  <a16:creationId xmlns:a16="http://schemas.microsoft.com/office/drawing/2014/main" id="{43361B37-23D1-51A6-8ACC-D4220AF327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24">
              <a:extLst>
                <a:ext uri="{FF2B5EF4-FFF2-40B4-BE49-F238E27FC236}">
                  <a16:creationId xmlns:a16="http://schemas.microsoft.com/office/drawing/2014/main" id="{72788702-E188-FC8D-91B2-E0AE41D0F9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Line 25">
              <a:extLst>
                <a:ext uri="{FF2B5EF4-FFF2-40B4-BE49-F238E27FC236}">
                  <a16:creationId xmlns:a16="http://schemas.microsoft.com/office/drawing/2014/main" id="{5FCB9DCE-0716-3D22-8392-86CAC8D187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3" name="Text Box 25">
            <a:extLst>
              <a:ext uri="{FF2B5EF4-FFF2-40B4-BE49-F238E27FC236}">
                <a16:creationId xmlns:a16="http://schemas.microsoft.com/office/drawing/2014/main" id="{CE0E6084-6321-B87A-4CDE-65DE1E36E1B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4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total output both channels driven 	: 7000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155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per channel 	: 59 A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(2/4/8/16ohms)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</a:t>
            </a:r>
            <a:r>
              <a:rPr lang="pl-PL" altLang="ko-KR" sz="750" dirty="0">
                <a:latin typeface="+mn-ea"/>
              </a:rPr>
              <a:t>Per ch. (both ch.’s driven) 	: 3500 W / 2800 W / 1450 W / 730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Bridged per ch.   		: n.r. / 7000 W / 5600 W / 2900 W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Performance with Gain: 35 dB and VPL: 155 V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20 Hz - 20 kHz for 1 W 	: &lt;0.1%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at 1 kHz and 1 dB below clipping	: &lt;0.05%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Signal To Noise Ratio 	: &gt;112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Channel separation (Crosstalk) at 1 kHz					: &gt;70 dB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Frequency response (1 W into 8 ohms) +0/-3 dB 				: 6.8 Hz - 34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Common Mode Rejection (CMR) 	: &gt;54 dB, 20 Hz to 20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Output impedance @ 100 Hz 	: 19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483 x 88 x 396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12 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Black painted steel chassis with black painted steel / 		 aluminum front</a:t>
            </a:r>
          </a:p>
          <a:p>
            <a:pPr eaLnBrk="1" latinLnBrk="1" hangingPunct="1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</p:txBody>
      </p:sp>
      <p:pic>
        <p:nvPicPr>
          <p:cNvPr id="6148" name="Picture 26">
            <a:extLst>
              <a:ext uri="{FF2B5EF4-FFF2-40B4-BE49-F238E27FC236}">
                <a16:creationId xmlns:a16="http://schemas.microsoft.com/office/drawing/2014/main" id="{D7153518-9C6E-DB7D-C047-159D446A0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76" y="3506788"/>
            <a:ext cx="287972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285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36</cp:revision>
  <dcterms:created xsi:type="dcterms:W3CDTF">2025-12-02T06:40:47Z</dcterms:created>
  <dcterms:modified xsi:type="dcterms:W3CDTF">2025-12-03T01:13:21Z</dcterms:modified>
</cp:coreProperties>
</file>