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9BDD373-38C3-A538-ACF0-C4E10FF358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B52891A8-24D1-02C9-D70D-261D70F889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6833A169-16A1-825D-012E-6AF7533C8C4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D133C4A0-CD78-A2E5-72A9-8D9C9E24C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A8AC34D9-14D2-8509-4451-2230DD543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8B806632-5F34-EF56-4BA9-FA49A687D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0BB8075B-6CD0-4408-6A2B-B280D83BAF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FECDBF3E-E67A-45C0-115C-805153451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953680C4-39DC-5354-8B16-40674B3F8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FDDDFEFD-2DD7-5FDE-37FA-14CC11429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7BB9EEDA-D6AE-E6DF-6C24-49E419C39E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E4D767A5-5757-D2D3-A7E6-BB82898AF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B386AFF9-CC09-BC2E-D690-BB25A48C4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4729BAF0-C9CD-A5D7-68EB-395472434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FP10000Q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296B9F42-6493-DE26-7F83-19F059D7F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D9E405CA-FC59-947D-F975-14F1EE83CD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EEA73FC6-12C7-B1F6-D7A3-EB7B05335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201B1990-4FCD-B0DF-B4CF-4C69F20FD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6FD4DD16-9F08-2ADB-3E88-8F8C6511D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AD33E046-7EB7-4BEB-2D44-E2DBFEBFEB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E48C463B-3FCA-00BF-0273-699046AD4D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3" name="Text Box 25">
            <a:extLst>
              <a:ext uri="{FF2B5EF4-FFF2-40B4-BE49-F238E27FC236}">
                <a16:creationId xmlns:a16="http://schemas.microsoft.com/office/drawing/2014/main" id="{BA26C542-B312-61AF-834A-0EB74CDEA07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both channels driven 	: 10000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150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50 A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(2/4/8/16ohms)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Per ch. (both ch.’s driven) 	: 2500 W / 2100 W / 1300 W / 660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Bridged per ch. 		: n.r. / 5000 W / 4200 W / 2600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150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			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6.8 Hz - 34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&gt;54 dB, 20 Hz to 20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32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88 x 396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12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painted steel chassis with black painted steel / 		 aluminum front</a:t>
            </a:r>
          </a:p>
        </p:txBody>
      </p:sp>
      <p:pic>
        <p:nvPicPr>
          <p:cNvPr id="8196" name="Picture 2">
            <a:extLst>
              <a:ext uri="{FF2B5EF4-FFF2-40B4-BE49-F238E27FC236}">
                <a16:creationId xmlns:a16="http://schemas.microsoft.com/office/drawing/2014/main" id="{66B5E956-7688-1DEF-2DA0-7BAFFDE7E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6" y="3506788"/>
            <a:ext cx="287972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285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37</cp:revision>
  <dcterms:created xsi:type="dcterms:W3CDTF">2025-12-02T06:40:47Z</dcterms:created>
  <dcterms:modified xsi:type="dcterms:W3CDTF">2025-12-03T01:13:32Z</dcterms:modified>
</cp:coreProperties>
</file>