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CEB09CE1-463C-4530-E311-02E62D636B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4DD36997-50F2-2D24-66BD-ED004DCCD1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1FBD8FB2-F982-AF48-8B2C-F1DA8195ADF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3AAA7267-729C-4B03-6C46-2CCEC9190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E53A4ADF-1A48-DEAB-BB59-92F4BAE33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9B7B8A79-CD30-A2B9-4139-81697297F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413E29A4-EF0D-2DF9-917F-417BB7D12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895FA794-4D11-3644-021D-A5EE6DD903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F46B7E7A-1D86-F356-5D92-AC963A7BE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7B854A6E-00F1-B5C8-6C37-BBD923BE1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96A3A7C9-B841-A92A-99EE-1A66EA3FB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C6FE5E58-71DA-7BAB-4191-3A042ADF4B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E131C943-865F-4ED4-A327-CC9E965F9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031516C3-941B-0B86-633C-2AB66BE7B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FP14000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FAC8C25C-8C17-9EC9-D46E-DD62DC1F1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69EBEE0C-0932-4C7E-EF17-43C94B0F4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6F170BF2-2AFD-3149-C185-0DE5265897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0507D6C5-B437-1CEA-9BDC-268249046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5817730B-25A0-0B46-3E6B-AD8C97BF0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7BB56C85-7745-77FA-1AA7-7DD75CB74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7AFBDCCC-0312-7E55-1E2B-AECD46C454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3" name="Text Box 25">
            <a:extLst>
              <a:ext uri="{FF2B5EF4-FFF2-40B4-BE49-F238E27FC236}">
                <a16:creationId xmlns:a16="http://schemas.microsoft.com/office/drawing/2014/main" id="{E3DFA846-E8C8-0CD6-50B2-B1C5E079C80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both channels driven 	: 14000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195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90 A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(2/4/8/16ohms)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Per ch. (both ch.’s driven) 	: 7000 W / 4400 W / 2350 W / 1200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Bridged per ch. 		: n.r. / 14000 W / 8800 W / 4700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195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			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2 Hz - 34.2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&gt;54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19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>
                <a:latin typeface="+mn-ea"/>
              </a:rPr>
              <a:t> Dimensions </a:t>
            </a:r>
            <a:r>
              <a:rPr lang="en-US" altLang="ko-KR" sz="750" dirty="0">
                <a:latin typeface="+mn-ea"/>
              </a:rPr>
              <a:t>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88 x 396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12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painted steel chassis with black painted steel / 		 aluminum front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E517E597-F0C5-2D5C-08BE-8C1F1C1D4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289" y="3506788"/>
            <a:ext cx="28797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285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35</cp:revision>
  <dcterms:created xsi:type="dcterms:W3CDTF">2025-12-02T06:40:47Z</dcterms:created>
  <dcterms:modified xsi:type="dcterms:W3CDTF">2025-12-03T01:13:08Z</dcterms:modified>
</cp:coreProperties>
</file>