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AC182B86-2F70-CF93-2942-C6ABCE8D51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B04320A0-70F9-DE61-973C-E7F0942C00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CD77525C-1F40-FF34-557D-73BD469774B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D6D34A21-0DB7-DDAB-6093-B5FF25F9B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23D96CC0-6CCA-D4D6-684C-9EBC25D08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4F912854-03C5-1424-A782-8863FE039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312D7E2A-B754-ACF1-51FD-1145C7B677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A1D21A5E-2D82-AF7D-97E5-8A27A8910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5062B4FF-F01A-432D-67FA-26BEA3703A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73A93B40-C27F-5F5A-30E3-4EDFD45CE6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2E31496D-2E17-BFD9-E6C7-C2919E67F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2C59035D-73EF-607C-C15C-EA93F463E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2B2F1EF5-4FCC-2F93-9AE1-873DCC596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9CF7AF62-6717-F70D-8177-6DD6A1793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IPX1200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331D3130-E60D-E170-1536-22F54AF5B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79187E83-7A7E-8EE6-A2FB-0B5577AD3E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D559D09A-5FBC-EE5A-A7BE-2A19EB59B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3A313A4A-BD60-A426-6C79-FEC9866720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90CB54E7-8B96-A311-4D4F-794074E4AB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16568A1A-E4BF-7B50-B527-8050D276EB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6C80C2FB-AF57-CE6D-D00E-E2759645F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8195" name="Text Box 25">
            <a:extLst>
              <a:ext uri="{FF2B5EF4-FFF2-40B4-BE49-F238E27FC236}">
                <a16:creationId xmlns:a16="http://schemas.microsoft.com/office/drawing/2014/main" id="{80DF89D0-6DA1-A101-9022-29DBCAB612A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857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lnSpc>
                <a:spcPct val="150000"/>
              </a:lnSpc>
            </a:pPr>
            <a:r>
              <a:rPr kumimoji="0" lang="en-US" altLang="ko-KR" sz="1000" i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2ch DSP POWER AMPLIFIER</a:t>
            </a:r>
          </a:p>
          <a:p>
            <a:pPr algn="ctr" eaLnBrk="1" latinLnBrk="1" hangingPunct="1">
              <a:lnSpc>
                <a:spcPct val="150000"/>
              </a:lnSpc>
            </a:pPr>
            <a:endParaRPr lang="en-US" altLang="ko-KR" sz="7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Maximum Output Power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- 2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500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- 4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600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 - 8 </a:t>
            </a:r>
            <a:r>
              <a:rPr lang="el-GR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Ω </a:t>
            </a: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per channel, stereo  	: 300 W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Number of channels	: 2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voltage 		: 70 V peak / 50 Vrms / 36.2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Input sensitivity for maximum output voltage 				: 6 dBu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current 		: 16 Arms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circuit type 	: Class-D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THD+N 		: &lt; 0.1%, 20 Hz - 20 kHz @ 1 W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&lt; 0.05% @ 1 kHz, 1 dB below clip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Output noise 		: -66 dBu, A-weighted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Signal-to-noise 		: &gt; 102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Channel crosstalk 		: &gt; 80dB @ 1 kHz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Frequency response 	: 10 Hz to 20 kHz, +0.5/-1 dB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		: 5 Hz to 40 kHz, -3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Common mode rejection (CMR) 	: &gt; 50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Gain (all DSP controls set to 0 dB) 	: 30 dB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Dimension (HxWxD) 	: 44 x 483 x 336 mm</a:t>
            </a: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700">
                <a:latin typeface="맑은 고딕" panose="020B0503020000020004" pitchFamily="50" charset="-127"/>
                <a:ea typeface="맑은 고딕" panose="020B0503020000020004" pitchFamily="50" charset="-127"/>
              </a:rPr>
              <a:t> Weight 		: 5.3 kg </a:t>
            </a:r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F7E90F05-8C37-CCF8-0F71-DDCA47BC9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9" y="3586163"/>
            <a:ext cx="2879725" cy="54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6595C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241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32</cp:revision>
  <dcterms:created xsi:type="dcterms:W3CDTF">2025-12-02T06:40:47Z</dcterms:created>
  <dcterms:modified xsi:type="dcterms:W3CDTF">2025-12-03T01:11:46Z</dcterms:modified>
</cp:coreProperties>
</file>