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5AAF173F-574B-EE47-36AD-27A2A20C9D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D51B0399-3CA2-59FC-EFB3-E90911BD61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209347E3-8353-C4E8-A89A-874434835B6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146D7079-56BC-67C1-77A0-B8A97A498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DCC32CBC-4AE7-E74C-B283-C3E29407E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F72E4D60-79BE-3DE7-B9DE-D8E4061B1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9B95035F-66C0-4229-EAC1-895EC2003E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E9A02193-99DA-079E-2894-EF45F5CE01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856A2B13-2126-5863-98F6-FABED3BF0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D63194DD-E581-301F-491B-DA2E18F378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B85145DB-BD72-FC9F-6683-EF2D84823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E0DB3BD9-6739-EA84-BA2A-57CD09A6E4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D96CEAAB-F85B-EF2D-4E33-F8885A2F5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F0DBEFF5-440E-F591-BA8C-46D1BF276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IPX2400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B6C191FF-0E51-6F63-D2B3-B0743666D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6179D579-9212-BEF7-2D74-6DAA7E57A5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18BEB21B-C6AA-F211-4AE9-ADAF84D03F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B419C212-CC39-BEE7-5A6D-A27384174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B3A691C2-1C7D-D817-45BE-6ADD80504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1D6C5C34-77E5-9799-100B-596D1BCD9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E0D8E0C6-4AF4-D8A9-BF56-6220BC7C6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6147" name="Text Box 25">
            <a:extLst>
              <a:ext uri="{FF2B5EF4-FFF2-40B4-BE49-F238E27FC236}">
                <a16:creationId xmlns:a16="http://schemas.microsoft.com/office/drawing/2014/main" id="{21524BDD-8A0D-6F28-E72A-CDB4F76101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85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lnSpc>
                <a:spcPct val="150000"/>
              </a:lnSpc>
            </a:pPr>
            <a:r>
              <a:rPr kumimoji="0" lang="en-US" altLang="ko-KR" sz="1000" i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2ch DSP POWER AMPLIFIER</a:t>
            </a:r>
          </a:p>
          <a:p>
            <a:pPr algn="ctr" eaLnBrk="1" latinLnBrk="1" hangingPunct="1">
              <a:lnSpc>
                <a:spcPct val="150000"/>
              </a:lnSpc>
            </a:pPr>
            <a:endParaRPr lang="en-US" altLang="ko-KR" sz="7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- 2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800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- 4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1200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- 8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600 W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Number of channels	: 2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voltage 		: 100 V peak / 70 Vrms / 39.2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Input sensitivity for maximum output voltage 				: 6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current 		: 20 Arms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circuit type 	: Class-D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THD+N 		: &lt; 0.1%, 20 Hz - 20 kHz @ 1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&lt; 0.05% @ 1 kHz, 1 dB below clip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noise 		: -65 dBu, A-weighted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Signal-to-noise 		: &gt; 104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Channel crosstalk 		: &gt; 80dB @ 1 kHz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Frequency response 	: 10 Hz to 20 kHz, +0.5/-1 dB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5 Hz to 40 kHz, -3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Common mode rejection (CMR) 	: &gt; 50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Gain (all DSP controls set to 0 dB) 	: 33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Dimension (HxWxD) 	: 44 x 483 x 423 mm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Weight 		: 7 kg 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FDB4F99B-0ADA-5AF9-D9C5-4F3F3187A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4" y="3617914"/>
            <a:ext cx="2879725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6595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241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31</cp:revision>
  <dcterms:created xsi:type="dcterms:W3CDTF">2025-12-02T06:40:47Z</dcterms:created>
  <dcterms:modified xsi:type="dcterms:W3CDTF">2025-12-03T01:11:35Z</dcterms:modified>
</cp:coreProperties>
</file>