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4DEC1EA6-7B7B-7900-D9A9-BE346E2CF1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024A938F-311A-CB57-CB73-5FF514213A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819A9B32-B0A1-8481-356F-5D4F594FD14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7F6337DC-F603-EE92-61D4-6F98A3CBF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406B543E-0596-EA1E-50A3-E048388B3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7B508DC0-784C-8E51-58A5-4FD7F985C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B1C23172-0DA3-3B93-B2E1-D82C38772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222FB685-8D18-D786-3658-BE26BBFDB6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46757D48-C0C6-EB38-B174-4A0E86F17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349FABBA-2F7E-9350-846B-411D7FEA04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0F25AAB1-F646-9495-6BFB-455CB67AB8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66523AF2-882F-C8F5-59BF-7D424E5D02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A00BE753-D487-882F-B57F-D76AA5448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E8D21B6D-6848-D132-D4E3-C9D6772C3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IPX4800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9F81D203-EFB9-A729-FBF7-EB692F970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AEF4A2F3-348A-29FC-603A-FA67B086C6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E17B0C33-7F79-BDD4-88BD-F74813D679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84CE035D-52C2-AD71-CB98-D70094567E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A5235DDC-9941-BBF4-8916-93A199E57D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10119D51-2B6E-F171-029E-361A302082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DA179788-2AF7-F63B-EDF4-897559AFE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099" name="Text Box 25">
            <a:extLst>
              <a:ext uri="{FF2B5EF4-FFF2-40B4-BE49-F238E27FC236}">
                <a16:creationId xmlns:a16="http://schemas.microsoft.com/office/drawing/2014/main" id="{FB995DDC-EBB6-99F7-4D02-DE3FD9BE3CA6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lnSpc>
                <a:spcPct val="150000"/>
              </a:lnSpc>
            </a:pPr>
            <a:r>
              <a:rPr kumimoji="0" lang="en-US" altLang="ko-KR" sz="1000" i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2ch DSP POWER AMPLIFIER</a:t>
            </a:r>
          </a:p>
          <a:p>
            <a:pPr algn="ctr" eaLnBrk="1" latinLnBrk="1" hangingPunct="1">
              <a:lnSpc>
                <a:spcPct val="150000"/>
              </a:lnSpc>
            </a:pPr>
            <a:endParaRPr lang="en-US" altLang="ko-KR" sz="7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- 2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2400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- 2.7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3400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- 4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2400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- 8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1200 W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Number of channels		: 2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voltage 		: 140 V peak / 100 Vrms / 42.2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Input sensitivity for maximum output voltage 				: 6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current 		: 36 Arms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circuit type 		: Class-D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THD+N 		: &lt; 0.1%, 20 Hz - 20 kHz @ 1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&lt; 0.05% @ 1 kHz, 1 dB below clip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noise 		: -64 dBu, A-weighted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Signal-to-noise 		: &gt; 106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Channel crosstalk 		: &gt; 80dB @ 1 kHz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Frequency response 		: 10 Hz to 20 kHz, +0.5/-1 dB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5 Hz to 40 kHz, -3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Common mode rejection (CMR) 	: &gt; 50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Gain (all DSP controls set to 0 dB) 	: 36.2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Dimension (HxWxD) 		: 44 x 483 x 472 mm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Weight 		: 8.4 kg 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F6DE473C-488F-65EB-D401-82ED6AF81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4" y="3684589"/>
            <a:ext cx="2879725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6595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257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30</cp:revision>
  <dcterms:created xsi:type="dcterms:W3CDTF">2025-12-02T06:40:47Z</dcterms:created>
  <dcterms:modified xsi:type="dcterms:W3CDTF">2025-12-03T01:11:14Z</dcterms:modified>
</cp:coreProperties>
</file>