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B33F9381-3736-23E6-F224-61E3AE76FA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29E9AB9E-0EC7-86FD-E753-9EEC720848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2CCA39-4C32-4FEC-3975-2A6C6312C4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45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D116E1F8-C75C-C95B-3D4B-4D6627B8FEC6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B0637751-1FFC-8451-A024-F2F980E89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7FBA5C8F-25BE-2D52-1221-74832DFD1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B2FDE902-C164-14C3-B096-6D4C18C9D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37BCAF19-9752-A1DD-C0CC-7668E26F68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6D697679-1D4A-892E-BE5C-20DADC111E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F685B219-B903-7B6B-099C-A2CBBBA044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EDBE64F4-D660-6588-AA5E-58223EFF60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C3B3F184-EEDB-98F3-332C-47D130FBA5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9A7F0AB7-19F8-4522-8E29-3477EE162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DFA359D1-D38F-DAC0-122E-6FD63C9A4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A21DFFC5-AB3C-6B74-306C-84F731626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LMX48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95DFCB66-513E-0923-ED6B-1255A25BA0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DSP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34CB968E-785D-B3D5-852D-EF47C0E9FC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A954485F-2E91-7860-6D9D-796D1F817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7AFA9CE9-7A31-82C2-2BE9-6F738DCA8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6FBE6DB5-0B6C-59CE-55D2-6036DB8D77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974FFBDD-1ACA-FCA6-60B2-5DC0D5C7AF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AA3BF174-4B26-FAD9-782A-B3F3A969F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9334A51B-71D7-4D5F-301A-76440C1231A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DIGITAL SIGNAL PROCESSOR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Conversion Resolution 	: 24-bit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	: 96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Floating Path 	: 32-bit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	: Best case (AES </a:t>
            </a:r>
            <a:r>
              <a:rPr lang="en-US" altLang="ko-KR" sz="750" dirty="0" err="1">
                <a:latin typeface="+mn-ea"/>
              </a:rPr>
              <a:t>syncronous</a:t>
            </a:r>
            <a:r>
              <a:rPr lang="en-US" altLang="ko-KR" sz="750" dirty="0">
                <a:latin typeface="+mn-ea"/>
              </a:rPr>
              <a:t> 96 kHz to AES</a:t>
            </a:r>
          </a:p>
          <a:p>
            <a:pPr lvl="4" eaLnBrk="1" latinLnBrk="1" hangingPunct="1">
              <a:lnSpc>
                <a:spcPct val="150000"/>
              </a:lnSpc>
              <a:defRPr/>
            </a:pPr>
            <a:r>
              <a:rPr lang="en-US" altLang="ko-KR" sz="750" dirty="0" err="1">
                <a:latin typeface="+mn-ea"/>
              </a:rPr>
              <a:t>syncronous</a:t>
            </a:r>
            <a:r>
              <a:rPr lang="en-US" altLang="ko-KR" sz="750" dirty="0">
                <a:latin typeface="+mn-ea"/>
              </a:rPr>
              <a:t> 96 kHz via DSP) 0.872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lvl="4"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Analog (Analog in to Analog out  via DSP) 1.036 </a:t>
            </a:r>
            <a:r>
              <a:rPr lang="en-US" altLang="ko-KR" sz="750" dirty="0" err="1">
                <a:latin typeface="+mn-ea"/>
              </a:rPr>
              <a:t>ms</a:t>
            </a:r>
            <a:r>
              <a:rPr lang="en-US" altLang="ko-KR" sz="750" dirty="0">
                <a:latin typeface="+mn-ea"/>
              </a:rPr>
              <a:t> </a:t>
            </a:r>
          </a:p>
          <a:p>
            <a:pPr lvl="4"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Pass thru (Analog in to AES </a:t>
            </a:r>
            <a:r>
              <a:rPr lang="en-US" altLang="ko-KR" sz="750" dirty="0" err="1">
                <a:latin typeface="+mn-ea"/>
              </a:rPr>
              <a:t>syncronous</a:t>
            </a:r>
            <a:endParaRPr lang="en-US" altLang="ko-KR" sz="750" dirty="0">
              <a:latin typeface="+mn-ea"/>
            </a:endParaRPr>
          </a:p>
          <a:p>
            <a:pPr lvl="1"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96 kHz bypassing DSP 0.143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Available User Delay 	: 2 seconds from any input to any output	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Analog Inputs 		: 4x inputs with Iso-Float™ ground isolation configurable 		(connectors shared with AES3 inputs)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Analog Outputs 		: 8x outputs (connectors shared with AES3 Outputs)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AES3/EBU Inputs and Outputs	: 4x inputs, 8x outputs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sample rates  	: </a:t>
            </a:r>
            <a:r>
              <a:rPr lang="de-DE" altLang="ko-KR" sz="750" dirty="0">
                <a:latin typeface="+mn-ea"/>
              </a:rPr>
              <a:t>44.1 kHz, 48 kHz, 88.1 kHz, 96 kHz,176.4 kHz, 192 kHz</a:t>
            </a:r>
            <a:r>
              <a:rPr lang="en-US" altLang="ko-KR" sz="750" dirty="0">
                <a:latin typeface="+mn-ea"/>
              </a:rPr>
              <a:t>		 (I/O individually selectable)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resolutions  	: Up to 24-bit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Dante Audio Network In/Out	: 8x inputs, 8x outputs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sample rates 	: 48, 96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AES67 Audio Network In/Out 	: 8x inputs, 8x outputs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AES50 AES67 Audio Network In/Out 	: 24x channels inputs, 24x channels outputs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Display 		: Daylight readable full color IPS(320 x 210)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Device presets		: Frame presets 100 / Scene presets 10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44 x 405 mm / 5.1 kg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47060485-A9AB-C0CA-7088-414E35F80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789" y="3722688"/>
            <a:ext cx="2789237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295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59</cp:revision>
  <dcterms:created xsi:type="dcterms:W3CDTF">2025-12-02T06:40:47Z</dcterms:created>
  <dcterms:modified xsi:type="dcterms:W3CDTF">2025-12-03T01:21:57Z</dcterms:modified>
</cp:coreProperties>
</file>