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EB2E740D-012E-F5D3-3787-31DE016BE8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38F6E058-4F56-9F8E-721D-3C81ABA6AC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2CCA39-4C32-4FEC-3975-2A6C6312C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DF00D22F-0EE7-AFA7-E1DA-E1E27EF3D5C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A3D1B4C5-4A69-1CB9-A2D9-CDE0233DE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BCFAD8EA-E181-01B5-C94D-739BC4C1C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C9615F52-472D-70EC-B43C-98317B2DD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A914634C-BAD4-0698-F2BE-C9B5689F4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55C389E0-1437-70A5-D203-A93E6C835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B1D4AF47-CD81-6988-5EFB-E77A36983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E029A395-37A1-44EF-FA5F-9493B44E8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48CF6A0C-D99B-4871-85DE-975C829DBF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81023C7F-ACC8-E7EF-70A8-F5D75D9CDC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B7919BA4-979A-D91B-0F65-7AE79780B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0AA08399-09B7-E8B4-ABE2-4E4612899F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LMX88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F706023B-2E74-F3E5-55FD-C38DCB2C1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DSP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1ED7281D-E748-D4C8-A8A4-906257212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EC2DAB97-EA89-F3F2-3B18-30A8DD2604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B1F0140E-4E46-3E6C-2B8D-06C717D9B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E7632B81-87CE-2485-F2C5-7FE9C0A27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4C889453-C139-EAB3-C1BD-478D8D954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6FE8264C-D0AD-9F5A-6AAC-C008BBD9FF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6147" name="Picture 2">
            <a:extLst>
              <a:ext uri="{FF2B5EF4-FFF2-40B4-BE49-F238E27FC236}">
                <a16:creationId xmlns:a16="http://schemas.microsoft.com/office/drawing/2014/main" id="{C0AF8C23-308D-B17B-62F4-76263F63F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789" y="3462338"/>
            <a:ext cx="2789237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25">
            <a:extLst>
              <a:ext uri="{FF2B5EF4-FFF2-40B4-BE49-F238E27FC236}">
                <a16:creationId xmlns:a16="http://schemas.microsoft.com/office/drawing/2014/main" id="{1ABBA282-F2D6-637E-C8CB-8C68E351ED5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DIGITAL SIGNAL PROCESSOR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Conversion Resolution 	: 24-bit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	: 96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Floating Path 	: 32-bit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	: Best case (AES </a:t>
            </a:r>
            <a:r>
              <a:rPr lang="en-US" altLang="ko-KR" sz="750" dirty="0" err="1">
                <a:latin typeface="+mn-ea"/>
              </a:rPr>
              <a:t>syncronous</a:t>
            </a:r>
            <a:r>
              <a:rPr lang="en-US" altLang="ko-KR" sz="750" dirty="0">
                <a:latin typeface="+mn-ea"/>
              </a:rPr>
              <a:t> 96 kHz to AES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</a:t>
            </a:r>
            <a:r>
              <a:rPr lang="en-US" altLang="ko-KR" sz="750" dirty="0" err="1">
                <a:latin typeface="+mn-ea"/>
              </a:rPr>
              <a:t>syncronous</a:t>
            </a:r>
            <a:r>
              <a:rPr lang="en-US" altLang="ko-KR" sz="750" dirty="0">
                <a:latin typeface="+mn-ea"/>
              </a:rPr>
              <a:t> 96 kHz via DSP) 0.872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Analog (Analog in to Analog out via DSP) 1.036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Pass thru (Analog in to AES </a:t>
            </a:r>
            <a:r>
              <a:rPr lang="en-US" altLang="ko-KR" sz="750" dirty="0" err="1">
                <a:latin typeface="+mn-ea"/>
              </a:rPr>
              <a:t>syncronous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96 kHz bypassing DSP 0.143 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Available User Delay 	: 2 seconds from any input to any output	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Analog Inputs 		: 8x inputs with Iso-Float™ ground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isolation configurable per blocks of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Analog Outputs 		: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AES3/EBU Inputs and Outputs	: 8x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sample rates  	: </a:t>
            </a:r>
            <a:r>
              <a:rPr lang="de-DE" altLang="ko-KR" sz="750" dirty="0">
                <a:latin typeface="+mn-ea"/>
              </a:rPr>
              <a:t>44.1 kHz, 48 kHz, 88.1 kHz, 96 kHz, 176.4 kHz, 192 kHz</a:t>
            </a:r>
            <a:r>
              <a:rPr lang="en-US" altLang="ko-KR" sz="750" dirty="0">
                <a:latin typeface="+mn-ea"/>
              </a:rPr>
              <a:t>		 (I/O individually selectable)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resolutions  	: Up to 24-bit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Dante Audio Network In/Out	: 8x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sample rates 	: 48, 96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AES67 Audio Network In/Out 	: 8x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AES50 AES67 Audio Network In/Out 	: 24x channels inputs, 24x channels outputs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Display 		: Daylight readable full color IPS(320 x 210)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Device presets		: Frame presets 100 / Scene presets 10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404 mm / 6.6 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291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60</cp:revision>
  <dcterms:created xsi:type="dcterms:W3CDTF">2025-12-02T06:40:47Z</dcterms:created>
  <dcterms:modified xsi:type="dcterms:W3CDTF">2025-12-03T01:22:18Z</dcterms:modified>
</cp:coreProperties>
</file>