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1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>
        <p:scale>
          <a:sx n="33" d="100"/>
          <a:sy n="33" d="100"/>
        </p:scale>
        <p:origin x="762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슬라이드 이미지 개체 틀 1">
            <a:extLst>
              <a:ext uri="{FF2B5EF4-FFF2-40B4-BE49-F238E27FC236}">
                <a16:creationId xmlns:a16="http://schemas.microsoft.com/office/drawing/2014/main" id="{ECE1FCE0-6971-3850-AA27-2DA81E7B798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슬라이드 노트 개체 틀 2">
            <a:extLst>
              <a:ext uri="{FF2B5EF4-FFF2-40B4-BE49-F238E27FC236}">
                <a16:creationId xmlns:a16="http://schemas.microsoft.com/office/drawing/2014/main" id="{A524D81F-33B0-2EED-B356-6198E7F2C7B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C38E16A8-D547-79A9-93CC-B8E399A183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0387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7">
            <a:extLst>
              <a:ext uri="{FF2B5EF4-FFF2-40B4-BE49-F238E27FC236}">
                <a16:creationId xmlns:a16="http://schemas.microsoft.com/office/drawing/2014/main" id="{24FD8CF8-63FA-2DE5-2451-FE81FB6A0F7B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4101" name="Rectangle 8">
              <a:extLst>
                <a:ext uri="{FF2B5EF4-FFF2-40B4-BE49-F238E27FC236}">
                  <a16:creationId xmlns:a16="http://schemas.microsoft.com/office/drawing/2014/main" id="{A2213440-2095-5642-C2E6-9EC3A38D7E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4102" name="Rectangle 9">
              <a:extLst>
                <a:ext uri="{FF2B5EF4-FFF2-40B4-BE49-F238E27FC236}">
                  <a16:creationId xmlns:a16="http://schemas.microsoft.com/office/drawing/2014/main" id="{34CD35C6-37A5-332F-B478-F99BA48E5B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4103" name="Rectangle 10">
              <a:extLst>
                <a:ext uri="{FF2B5EF4-FFF2-40B4-BE49-F238E27FC236}">
                  <a16:creationId xmlns:a16="http://schemas.microsoft.com/office/drawing/2014/main" id="{E1218B2B-DF22-4E67-A085-265F0F35C3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4104" name="Line 11">
              <a:extLst>
                <a:ext uri="{FF2B5EF4-FFF2-40B4-BE49-F238E27FC236}">
                  <a16:creationId xmlns:a16="http://schemas.microsoft.com/office/drawing/2014/main" id="{BD408CE6-1270-380A-E973-5190DE5D13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5" name="Line 12">
              <a:extLst>
                <a:ext uri="{FF2B5EF4-FFF2-40B4-BE49-F238E27FC236}">
                  <a16:creationId xmlns:a16="http://schemas.microsoft.com/office/drawing/2014/main" id="{FB78994B-BB08-90E9-CC96-554B97564A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6" name="Line 13">
              <a:extLst>
                <a:ext uri="{FF2B5EF4-FFF2-40B4-BE49-F238E27FC236}">
                  <a16:creationId xmlns:a16="http://schemas.microsoft.com/office/drawing/2014/main" id="{8640AEEA-F529-7BB3-F1EE-F0807431D5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7" name="Line 14">
              <a:extLst>
                <a:ext uri="{FF2B5EF4-FFF2-40B4-BE49-F238E27FC236}">
                  <a16:creationId xmlns:a16="http://schemas.microsoft.com/office/drawing/2014/main" id="{6097789B-9D08-FA4E-6414-03E4CD2079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8" name="Line 15">
              <a:extLst>
                <a:ext uri="{FF2B5EF4-FFF2-40B4-BE49-F238E27FC236}">
                  <a16:creationId xmlns:a16="http://schemas.microsoft.com/office/drawing/2014/main" id="{70CABDC7-EA73-1FE6-9AB3-372388B878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9" name="Line 16">
              <a:extLst>
                <a:ext uri="{FF2B5EF4-FFF2-40B4-BE49-F238E27FC236}">
                  <a16:creationId xmlns:a16="http://schemas.microsoft.com/office/drawing/2014/main" id="{A951FC23-1D24-5B63-F56D-607DD6FA7F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0" name="Rectangle 17">
              <a:extLst>
                <a:ext uri="{FF2B5EF4-FFF2-40B4-BE49-F238E27FC236}">
                  <a16:creationId xmlns:a16="http://schemas.microsoft.com/office/drawing/2014/main" id="{D7404800-6834-F511-6531-867E1DBB82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4111" name="Rectangle 18">
              <a:extLst>
                <a:ext uri="{FF2B5EF4-FFF2-40B4-BE49-F238E27FC236}">
                  <a16:creationId xmlns:a16="http://schemas.microsoft.com/office/drawing/2014/main" id="{5BBD5084-9D3C-55A3-70FA-E1EA2F8F18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 dirty="0">
                  <a:latin typeface="Arial Rounded MT Bold" panose="020F0704030504030204" pitchFamily="34" charset="0"/>
                </a:rPr>
                <a:t>LUCIA 120/1-70</a:t>
              </a:r>
            </a:p>
          </p:txBody>
        </p:sp>
        <p:sp>
          <p:nvSpPr>
            <p:cNvPr id="4112" name="Rectangle 19">
              <a:extLst>
                <a:ext uri="{FF2B5EF4-FFF2-40B4-BE49-F238E27FC236}">
                  <a16:creationId xmlns:a16="http://schemas.microsoft.com/office/drawing/2014/main" id="{9AA1728C-4F8E-3770-7F5B-0EA197F269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4113" name="Line 20">
              <a:extLst>
                <a:ext uri="{FF2B5EF4-FFF2-40B4-BE49-F238E27FC236}">
                  <a16:creationId xmlns:a16="http://schemas.microsoft.com/office/drawing/2014/main" id="{B24145E3-FA81-6FFC-95E5-B45338836D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4" name="Line 21">
              <a:extLst>
                <a:ext uri="{FF2B5EF4-FFF2-40B4-BE49-F238E27FC236}">
                  <a16:creationId xmlns:a16="http://schemas.microsoft.com/office/drawing/2014/main" id="{CC89428C-7556-5E6C-4A4D-958F82E298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5" name="Line 22">
              <a:extLst>
                <a:ext uri="{FF2B5EF4-FFF2-40B4-BE49-F238E27FC236}">
                  <a16:creationId xmlns:a16="http://schemas.microsoft.com/office/drawing/2014/main" id="{0229905E-E973-C6AC-44D9-AC7DCE486B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6" name="Line 23">
              <a:extLst>
                <a:ext uri="{FF2B5EF4-FFF2-40B4-BE49-F238E27FC236}">
                  <a16:creationId xmlns:a16="http://schemas.microsoft.com/office/drawing/2014/main" id="{DEB11E38-3174-05DA-72C8-AA184FB8BD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7" name="Line 24">
              <a:extLst>
                <a:ext uri="{FF2B5EF4-FFF2-40B4-BE49-F238E27FC236}">
                  <a16:creationId xmlns:a16="http://schemas.microsoft.com/office/drawing/2014/main" id="{AEF8A773-9318-2C95-32A3-5C5B752243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8" name="Line 25">
              <a:extLst>
                <a:ext uri="{FF2B5EF4-FFF2-40B4-BE49-F238E27FC236}">
                  <a16:creationId xmlns:a16="http://schemas.microsoft.com/office/drawing/2014/main" id="{13E8074A-4E8C-BF8E-F340-B8352DBF01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42" name="Text Box 25">
            <a:extLst>
              <a:ext uri="{FF2B5EF4-FFF2-40B4-BE49-F238E27FC236}">
                <a16:creationId xmlns:a16="http://schemas.microsoft.com/office/drawing/2014/main" id="{20F625BC-41BE-FBCD-AF4A-7343766602B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257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powered channels 	: 1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Total output all channels driven 	: 120 W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 output voltage 	: 100 V peak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current	: 3.5 Arms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Performance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- 70 V		: 120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- 100 V 		: 60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- 16 ohms		: 120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Signal to Noise Ratio	: &gt;100 </a:t>
            </a:r>
            <a:r>
              <a:rPr lang="en-US" altLang="ko-KR" sz="750" dirty="0" err="1">
                <a:latin typeface="+mn-ea"/>
              </a:rPr>
              <a:t>dBA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216 x 44 x 280 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		: 1.9 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Finish 		: Black aluminum front and black steel chassis</a:t>
            </a:r>
          </a:p>
        </p:txBody>
      </p:sp>
      <p:pic>
        <p:nvPicPr>
          <p:cNvPr id="4100" name="Picture 24">
            <a:extLst>
              <a:ext uri="{FF2B5EF4-FFF2-40B4-BE49-F238E27FC236}">
                <a16:creationId xmlns:a16="http://schemas.microsoft.com/office/drawing/2014/main" id="{936E9B3D-D045-A39E-D1DF-3C37BAB2C9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426" y="3644900"/>
            <a:ext cx="2049463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120</Words>
  <Application>Microsoft Office PowerPoint</Application>
  <PresentationFormat>와이드스크린</PresentationFormat>
  <Paragraphs>20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50</cp:revision>
  <dcterms:created xsi:type="dcterms:W3CDTF">2025-12-02T06:40:47Z</dcterms:created>
  <dcterms:modified xsi:type="dcterms:W3CDTF">2025-12-03T01:18:54Z</dcterms:modified>
</cp:coreProperties>
</file>