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F67ADAA1-949B-F132-A4A1-06A24AB989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33F780B4-64B7-92C7-DB8D-D22B0E6008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E79DBF3A-639B-83F3-BA9E-FF74791F887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1A22CFC8-5E24-F05B-C2AE-10DBB324B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FAC7AA6F-A865-3CD4-C3EF-60B94794E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F8387B81-DB66-8D98-806F-B581764BD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78E7B86D-971A-587F-E5DB-4B3B5CBCE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C41C6889-CBD4-A0D6-DB35-FB06BD9DF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A5E00D22-3E65-2DA3-D74E-F40233961F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F27FE81C-ED91-5579-1B4F-666195B3D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92DB8226-A27B-C830-869C-684512600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F21C519D-2A53-9BFF-5A7B-C915D994DA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1C67C791-3A7F-DFC3-E3AC-177100728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005E7721-1A1C-11C3-5002-21D5262D3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120/2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DA5B9A92-8C51-CB23-ED67-39F2AC40A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E12901F1-2159-F1A6-C949-BAFA1949F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A0FB1466-44BB-CE2C-C392-0B985BE2B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1EAF7C36-7AF8-8F90-3918-F497B0F179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7E6C5BEE-3338-B861-E23F-B1E0EA3BF4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C5C1393E-B3AE-0EC2-3D45-897E42336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564B5893-7EC1-B3AE-9940-7BC28A202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7F9891A0-E435-D88D-8284-BEFC8A34568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120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per channel 	: 31 V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5.5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30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at 1 W into 8 ohms: &lt;0.3%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&lt;0.2%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into 8 ohms 	: &gt;98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5 Hz - 22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common mode rejection, CMR	: 40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</a:t>
            </a:r>
            <a:r>
              <a:rPr lang="en-US" altLang="ko-KR" sz="750" dirty="0" err="1">
                <a:latin typeface="+mn-ea"/>
              </a:rPr>
              <a:t>ch</a:t>
            </a:r>
            <a:r>
              <a:rPr lang="en-US" altLang="ko-KR" sz="750" dirty="0">
                <a:latin typeface="+mn-ea"/>
              </a:rPr>
              <a:t> 1 &amp; 2) 	: Unbalanced RCA type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Output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2-pin detachable screw terminals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216 x 44 x 280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8196" name="Picture 24">
            <a:extLst>
              <a:ext uri="{FF2B5EF4-FFF2-40B4-BE49-F238E27FC236}">
                <a16:creationId xmlns:a16="http://schemas.microsoft.com/office/drawing/2014/main" id="{74C05BE9-4C26-BA61-5A86-02C6140DB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3644900"/>
            <a:ext cx="20526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268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52</cp:revision>
  <dcterms:created xsi:type="dcterms:W3CDTF">2025-12-02T06:40:47Z</dcterms:created>
  <dcterms:modified xsi:type="dcterms:W3CDTF">2025-12-03T01:19:49Z</dcterms:modified>
</cp:coreProperties>
</file>