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7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57EC97C6-0981-28D9-2125-F275F55D85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A0A0D28C-8F29-F7E8-A166-E2CCBC530F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C38E16A8-D547-79A9-93CC-B8E399A183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3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7A5B05DA-131D-A131-4591-F1093C693F2D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45" name="Rectangle 8">
              <a:extLst>
                <a:ext uri="{FF2B5EF4-FFF2-40B4-BE49-F238E27FC236}">
                  <a16:creationId xmlns:a16="http://schemas.microsoft.com/office/drawing/2014/main" id="{26D4F7D2-1B46-D442-5699-783CD49AC5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46" name="Rectangle 9">
              <a:extLst>
                <a:ext uri="{FF2B5EF4-FFF2-40B4-BE49-F238E27FC236}">
                  <a16:creationId xmlns:a16="http://schemas.microsoft.com/office/drawing/2014/main" id="{9FCAD508-DA84-F462-71F7-5BBE56B3B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47" name="Rectangle 10">
              <a:extLst>
                <a:ext uri="{FF2B5EF4-FFF2-40B4-BE49-F238E27FC236}">
                  <a16:creationId xmlns:a16="http://schemas.microsoft.com/office/drawing/2014/main" id="{47FF0989-B9C4-A9C8-ADBB-79CDE4AF4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48" name="Line 11">
              <a:extLst>
                <a:ext uri="{FF2B5EF4-FFF2-40B4-BE49-F238E27FC236}">
                  <a16:creationId xmlns:a16="http://schemas.microsoft.com/office/drawing/2014/main" id="{DA196A29-10B9-165B-4B1E-A6B4F9A1C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49" name="Line 12">
              <a:extLst>
                <a:ext uri="{FF2B5EF4-FFF2-40B4-BE49-F238E27FC236}">
                  <a16:creationId xmlns:a16="http://schemas.microsoft.com/office/drawing/2014/main" id="{E0E243EE-6073-0838-C98B-9EEE4A9048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0" name="Line 13">
              <a:extLst>
                <a:ext uri="{FF2B5EF4-FFF2-40B4-BE49-F238E27FC236}">
                  <a16:creationId xmlns:a16="http://schemas.microsoft.com/office/drawing/2014/main" id="{3C5A0BB5-AADA-DFA0-C2C2-EF6BE074BE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1" name="Line 14">
              <a:extLst>
                <a:ext uri="{FF2B5EF4-FFF2-40B4-BE49-F238E27FC236}">
                  <a16:creationId xmlns:a16="http://schemas.microsoft.com/office/drawing/2014/main" id="{C1B0E345-4589-209F-1E20-D29C2A38F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2" name="Line 15">
              <a:extLst>
                <a:ext uri="{FF2B5EF4-FFF2-40B4-BE49-F238E27FC236}">
                  <a16:creationId xmlns:a16="http://schemas.microsoft.com/office/drawing/2014/main" id="{9ABC5730-9831-31CB-9112-EEEFBBC4D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3" name="Line 16">
              <a:extLst>
                <a:ext uri="{FF2B5EF4-FFF2-40B4-BE49-F238E27FC236}">
                  <a16:creationId xmlns:a16="http://schemas.microsoft.com/office/drawing/2014/main" id="{D5554601-BE2C-8F20-4599-1508627181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4" name="Rectangle 17">
              <a:extLst>
                <a:ext uri="{FF2B5EF4-FFF2-40B4-BE49-F238E27FC236}">
                  <a16:creationId xmlns:a16="http://schemas.microsoft.com/office/drawing/2014/main" id="{7C4D6FD4-CFE3-43F3-194C-B2EB9AC1B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0255" name="Rectangle 18">
              <a:extLst>
                <a:ext uri="{FF2B5EF4-FFF2-40B4-BE49-F238E27FC236}">
                  <a16:creationId xmlns:a16="http://schemas.microsoft.com/office/drawing/2014/main" id="{C52E8E70-D274-7669-1406-0A2E4B647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LUCIA 120/2M</a:t>
              </a:r>
            </a:p>
          </p:txBody>
        </p:sp>
        <p:sp>
          <p:nvSpPr>
            <p:cNvPr id="10256" name="Rectangle 19">
              <a:extLst>
                <a:ext uri="{FF2B5EF4-FFF2-40B4-BE49-F238E27FC236}">
                  <a16:creationId xmlns:a16="http://schemas.microsoft.com/office/drawing/2014/main" id="{360284B8-3A0F-4B1C-4C06-E5318ECFD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0257" name="Line 20">
              <a:extLst>
                <a:ext uri="{FF2B5EF4-FFF2-40B4-BE49-F238E27FC236}">
                  <a16:creationId xmlns:a16="http://schemas.microsoft.com/office/drawing/2014/main" id="{C40FA655-7213-0B96-32DC-30B1BD2A24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8" name="Line 21">
              <a:extLst>
                <a:ext uri="{FF2B5EF4-FFF2-40B4-BE49-F238E27FC236}">
                  <a16:creationId xmlns:a16="http://schemas.microsoft.com/office/drawing/2014/main" id="{6314C735-BE9B-049F-4E69-1B159F2FA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9" name="Line 22">
              <a:extLst>
                <a:ext uri="{FF2B5EF4-FFF2-40B4-BE49-F238E27FC236}">
                  <a16:creationId xmlns:a16="http://schemas.microsoft.com/office/drawing/2014/main" id="{5EBDEB2A-C0B5-1B6C-F024-1E4E5C8B34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0" name="Line 23">
              <a:extLst>
                <a:ext uri="{FF2B5EF4-FFF2-40B4-BE49-F238E27FC236}">
                  <a16:creationId xmlns:a16="http://schemas.microsoft.com/office/drawing/2014/main" id="{08793429-F06E-F496-A904-09AFDB3979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1" name="Line 24">
              <a:extLst>
                <a:ext uri="{FF2B5EF4-FFF2-40B4-BE49-F238E27FC236}">
                  <a16:creationId xmlns:a16="http://schemas.microsoft.com/office/drawing/2014/main" id="{A11D37E0-9AA3-7027-4D7C-BF10EAC25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2" name="Line 25">
              <a:extLst>
                <a:ext uri="{FF2B5EF4-FFF2-40B4-BE49-F238E27FC236}">
                  <a16:creationId xmlns:a16="http://schemas.microsoft.com/office/drawing/2014/main" id="{6EDB8511-2B0A-AE71-6E48-B90C61084A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BB3CFF7A-3100-CFEF-562C-1779B7253F9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powered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120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voltage per channel 	: 31 V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5.5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 		: 60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 		: 60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 		: 60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 		: 30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at 1 W into 8 ohms: &lt;0.3%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&lt;0.2%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into 8 ohms 	: &gt;98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&gt;60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5 Hz - 22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10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common mode rejection, CMR	: 40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Connectors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Input connectors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) 	: 3-pin detachable screw terminals, electronically balanced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Input connectors (ch1&amp;2) 	: Unbalanced RCA type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Output connectors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) 	: 2-pin detachable screw terminals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Line-level output connectors (ch.3&amp;4)	: 3-pin detachable screw terminals, electronically balanced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	: 216 x 44 x 280 mm / 1.9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aluminum front and black steel chassis</a:t>
            </a:r>
          </a:p>
        </p:txBody>
      </p:sp>
      <p:pic>
        <p:nvPicPr>
          <p:cNvPr id="10244" name="Picture 24">
            <a:extLst>
              <a:ext uri="{FF2B5EF4-FFF2-40B4-BE49-F238E27FC236}">
                <a16:creationId xmlns:a16="http://schemas.microsoft.com/office/drawing/2014/main" id="{A1005DC2-42C1-8493-6F51-005CD6576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6" y="3644900"/>
            <a:ext cx="2049463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282</Words>
  <Application>Microsoft Office PowerPoint</Application>
  <PresentationFormat>와이드스크린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53</cp:revision>
  <dcterms:created xsi:type="dcterms:W3CDTF">2025-12-02T06:40:47Z</dcterms:created>
  <dcterms:modified xsi:type="dcterms:W3CDTF">2025-12-03T01:20:02Z</dcterms:modified>
</cp:coreProperties>
</file>