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7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>
            <a:extLst>
              <a:ext uri="{FF2B5EF4-FFF2-40B4-BE49-F238E27FC236}">
                <a16:creationId xmlns:a16="http://schemas.microsoft.com/office/drawing/2014/main" id="{1A95BFC5-1AE8-9579-885C-C416439E56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>
            <a:extLst>
              <a:ext uri="{FF2B5EF4-FFF2-40B4-BE49-F238E27FC236}">
                <a16:creationId xmlns:a16="http://schemas.microsoft.com/office/drawing/2014/main" id="{42297593-03A3-21FA-BC60-B394D366F4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C38E16A8-D547-79A9-93CC-B8E399A183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3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7">
            <a:extLst>
              <a:ext uri="{FF2B5EF4-FFF2-40B4-BE49-F238E27FC236}">
                <a16:creationId xmlns:a16="http://schemas.microsoft.com/office/drawing/2014/main" id="{B804408B-D649-9816-745B-95119D874622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4341" name="Rectangle 8">
              <a:extLst>
                <a:ext uri="{FF2B5EF4-FFF2-40B4-BE49-F238E27FC236}">
                  <a16:creationId xmlns:a16="http://schemas.microsoft.com/office/drawing/2014/main" id="{EFD4D913-F86F-0D5B-EE61-D786523DA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4342" name="Rectangle 9">
              <a:extLst>
                <a:ext uri="{FF2B5EF4-FFF2-40B4-BE49-F238E27FC236}">
                  <a16:creationId xmlns:a16="http://schemas.microsoft.com/office/drawing/2014/main" id="{59126A3E-119F-615C-570B-BD4BD0D31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4343" name="Rectangle 10">
              <a:extLst>
                <a:ext uri="{FF2B5EF4-FFF2-40B4-BE49-F238E27FC236}">
                  <a16:creationId xmlns:a16="http://schemas.microsoft.com/office/drawing/2014/main" id="{1F8CB4F7-969B-94B5-3924-89991E389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4344" name="Line 11">
              <a:extLst>
                <a:ext uri="{FF2B5EF4-FFF2-40B4-BE49-F238E27FC236}">
                  <a16:creationId xmlns:a16="http://schemas.microsoft.com/office/drawing/2014/main" id="{6F55C398-92F0-FA8C-D9CB-E861421474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5" name="Line 12">
              <a:extLst>
                <a:ext uri="{FF2B5EF4-FFF2-40B4-BE49-F238E27FC236}">
                  <a16:creationId xmlns:a16="http://schemas.microsoft.com/office/drawing/2014/main" id="{1781E48B-AC74-17EC-1B8C-CD5BF0EB6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6" name="Line 13">
              <a:extLst>
                <a:ext uri="{FF2B5EF4-FFF2-40B4-BE49-F238E27FC236}">
                  <a16:creationId xmlns:a16="http://schemas.microsoft.com/office/drawing/2014/main" id="{B31CD7FE-965B-994A-2E68-9A794671D6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7" name="Line 14">
              <a:extLst>
                <a:ext uri="{FF2B5EF4-FFF2-40B4-BE49-F238E27FC236}">
                  <a16:creationId xmlns:a16="http://schemas.microsoft.com/office/drawing/2014/main" id="{610FC14C-A857-1A5E-525E-9EB8238B19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8" name="Line 15">
              <a:extLst>
                <a:ext uri="{FF2B5EF4-FFF2-40B4-BE49-F238E27FC236}">
                  <a16:creationId xmlns:a16="http://schemas.microsoft.com/office/drawing/2014/main" id="{683491A9-1311-5709-B613-0296D346B6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9" name="Line 16">
              <a:extLst>
                <a:ext uri="{FF2B5EF4-FFF2-40B4-BE49-F238E27FC236}">
                  <a16:creationId xmlns:a16="http://schemas.microsoft.com/office/drawing/2014/main" id="{1F8EE950-87CD-A6D2-F8B2-100AD56C6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0" name="Rectangle 17">
              <a:extLst>
                <a:ext uri="{FF2B5EF4-FFF2-40B4-BE49-F238E27FC236}">
                  <a16:creationId xmlns:a16="http://schemas.microsoft.com/office/drawing/2014/main" id="{F2B5D60E-70B4-41C6-C366-9011E70CF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4351" name="Rectangle 18">
              <a:extLst>
                <a:ext uri="{FF2B5EF4-FFF2-40B4-BE49-F238E27FC236}">
                  <a16:creationId xmlns:a16="http://schemas.microsoft.com/office/drawing/2014/main" id="{38E22D7D-03F0-F7F5-80BE-A93B9C7B9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LUCIA 240/2M</a:t>
              </a:r>
            </a:p>
          </p:txBody>
        </p:sp>
        <p:sp>
          <p:nvSpPr>
            <p:cNvPr id="14352" name="Rectangle 19">
              <a:extLst>
                <a:ext uri="{FF2B5EF4-FFF2-40B4-BE49-F238E27FC236}">
                  <a16:creationId xmlns:a16="http://schemas.microsoft.com/office/drawing/2014/main" id="{57C8DCD8-8BB2-5448-2DCA-898E49A41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4353" name="Line 20">
              <a:extLst>
                <a:ext uri="{FF2B5EF4-FFF2-40B4-BE49-F238E27FC236}">
                  <a16:creationId xmlns:a16="http://schemas.microsoft.com/office/drawing/2014/main" id="{A136DE97-2E12-BABB-F52A-269CB753DB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4" name="Line 21">
              <a:extLst>
                <a:ext uri="{FF2B5EF4-FFF2-40B4-BE49-F238E27FC236}">
                  <a16:creationId xmlns:a16="http://schemas.microsoft.com/office/drawing/2014/main" id="{EAE49776-1D69-0547-28F1-2136071E9B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5" name="Line 22">
              <a:extLst>
                <a:ext uri="{FF2B5EF4-FFF2-40B4-BE49-F238E27FC236}">
                  <a16:creationId xmlns:a16="http://schemas.microsoft.com/office/drawing/2014/main" id="{F1C4C22E-B87C-E185-6B26-B91A159D1E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6" name="Line 23">
              <a:extLst>
                <a:ext uri="{FF2B5EF4-FFF2-40B4-BE49-F238E27FC236}">
                  <a16:creationId xmlns:a16="http://schemas.microsoft.com/office/drawing/2014/main" id="{7E5C6AAF-27FB-21EA-E66E-D2A3F96621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7" name="Line 24">
              <a:extLst>
                <a:ext uri="{FF2B5EF4-FFF2-40B4-BE49-F238E27FC236}">
                  <a16:creationId xmlns:a16="http://schemas.microsoft.com/office/drawing/2014/main" id="{2DC04F4A-D010-25D9-B768-D0BCB8D467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8" name="Line 25">
              <a:extLst>
                <a:ext uri="{FF2B5EF4-FFF2-40B4-BE49-F238E27FC236}">
                  <a16:creationId xmlns:a16="http://schemas.microsoft.com/office/drawing/2014/main" id="{E5251F90-620B-683A-EB4E-B78E5699F8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23790D24-E360-B8EB-8B52-14EFEE96CEC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powered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240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voltage per channel 	: 43.8 V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7.8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 		: 120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 		: 120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 		: 120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 		: 60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at 1 W into 8 ohms: &lt;0.3%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&lt;0.2%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into 8 ohms 	: &gt;101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&gt;60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5 Hz - 22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10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common mode rejection, CMR	: 40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Connectors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Input connectors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) 	: 3-pin detachable screw terminals, electronically balanced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Input connectors (</a:t>
            </a:r>
            <a:r>
              <a:rPr lang="en-US" altLang="ko-KR" sz="750" dirty="0" err="1">
                <a:latin typeface="+mn-ea"/>
              </a:rPr>
              <a:t>ch</a:t>
            </a:r>
            <a:r>
              <a:rPr lang="en-US" altLang="ko-KR" sz="750" dirty="0">
                <a:latin typeface="+mn-ea"/>
              </a:rPr>
              <a:t> 1 &amp; 2) 	: Unbalanced RCA type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Output connectors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) 	: 2-pin detachable screw terminals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Line-level output connectors (ch.3&amp;4)	: 3-pin detachable screw terminals, electronically balanced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216 x 44 x 280 mm / 1.9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aluminum front and black steel chassis</a:t>
            </a:r>
          </a:p>
        </p:txBody>
      </p:sp>
      <p:pic>
        <p:nvPicPr>
          <p:cNvPr id="14340" name="Picture 24">
            <a:extLst>
              <a:ext uri="{FF2B5EF4-FFF2-40B4-BE49-F238E27FC236}">
                <a16:creationId xmlns:a16="http://schemas.microsoft.com/office/drawing/2014/main" id="{E20AB78C-9D22-BE16-DC5C-3F6F4AF9F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3644900"/>
            <a:ext cx="205105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285</Words>
  <Application>Microsoft Office PowerPoint</Application>
  <PresentationFormat>와이드스크린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55</cp:revision>
  <dcterms:created xsi:type="dcterms:W3CDTF">2025-12-02T06:40:47Z</dcterms:created>
  <dcterms:modified xsi:type="dcterms:W3CDTF">2025-12-03T01:20:27Z</dcterms:modified>
</cp:coreProperties>
</file>